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5"/>
  </p:notesMasterIdLst>
  <p:sldIdLst>
    <p:sldId id="258" r:id="rId3"/>
    <p:sldId id="260" r:id="rId4"/>
    <p:sldId id="259" r:id="rId5"/>
    <p:sldId id="285" r:id="rId6"/>
    <p:sldId id="283" r:id="rId7"/>
    <p:sldId id="279" r:id="rId8"/>
    <p:sldId id="290" r:id="rId9"/>
    <p:sldId id="294" r:id="rId10"/>
    <p:sldId id="295" r:id="rId11"/>
    <p:sldId id="297" r:id="rId12"/>
    <p:sldId id="309" r:id="rId13"/>
    <p:sldId id="300" r:id="rId14"/>
    <p:sldId id="304" r:id="rId15"/>
    <p:sldId id="305" r:id="rId16"/>
    <p:sldId id="306" r:id="rId17"/>
    <p:sldId id="307" r:id="rId18"/>
    <p:sldId id="262" r:id="rId19"/>
    <p:sldId id="292" r:id="rId20"/>
    <p:sldId id="293" r:id="rId21"/>
    <p:sldId id="308" r:id="rId22"/>
    <p:sldId id="284" r:id="rId23"/>
    <p:sldId id="280" r:id="rId24"/>
  </p:sldIdLst>
  <p:sldSz cx="9145588" cy="5145088"/>
  <p:notesSz cx="6858000" cy="9144000"/>
  <p:defaultTextStyle>
    <a:defPPr>
      <a:defRPr lang="fr-FR"/>
    </a:defPPr>
    <a:lvl1pPr marL="0" algn="l" defTabSz="825793" rtl="0" eaLnBrk="1" latinLnBrk="0" hangingPunct="1">
      <a:defRPr sz="1600" kern="1200">
        <a:solidFill>
          <a:schemeClr val="tx1"/>
        </a:solidFill>
        <a:latin typeface="+mn-lt"/>
        <a:ea typeface="+mn-ea"/>
        <a:cs typeface="+mn-cs"/>
      </a:defRPr>
    </a:lvl1pPr>
    <a:lvl2pPr marL="412896" algn="l" defTabSz="825793" rtl="0" eaLnBrk="1" latinLnBrk="0" hangingPunct="1">
      <a:defRPr sz="1600" kern="1200">
        <a:solidFill>
          <a:schemeClr val="tx1"/>
        </a:solidFill>
        <a:latin typeface="+mn-lt"/>
        <a:ea typeface="+mn-ea"/>
        <a:cs typeface="+mn-cs"/>
      </a:defRPr>
    </a:lvl2pPr>
    <a:lvl3pPr marL="825793" algn="l" defTabSz="825793" rtl="0" eaLnBrk="1" latinLnBrk="0" hangingPunct="1">
      <a:defRPr sz="1600" kern="1200">
        <a:solidFill>
          <a:schemeClr val="tx1"/>
        </a:solidFill>
        <a:latin typeface="+mn-lt"/>
        <a:ea typeface="+mn-ea"/>
        <a:cs typeface="+mn-cs"/>
      </a:defRPr>
    </a:lvl3pPr>
    <a:lvl4pPr marL="1238689" algn="l" defTabSz="825793" rtl="0" eaLnBrk="1" latinLnBrk="0" hangingPunct="1">
      <a:defRPr sz="1600" kern="1200">
        <a:solidFill>
          <a:schemeClr val="tx1"/>
        </a:solidFill>
        <a:latin typeface="+mn-lt"/>
        <a:ea typeface="+mn-ea"/>
        <a:cs typeface="+mn-cs"/>
      </a:defRPr>
    </a:lvl4pPr>
    <a:lvl5pPr marL="1651585" algn="l" defTabSz="825793" rtl="0" eaLnBrk="1" latinLnBrk="0" hangingPunct="1">
      <a:defRPr sz="1600" kern="1200">
        <a:solidFill>
          <a:schemeClr val="tx1"/>
        </a:solidFill>
        <a:latin typeface="+mn-lt"/>
        <a:ea typeface="+mn-ea"/>
        <a:cs typeface="+mn-cs"/>
      </a:defRPr>
    </a:lvl5pPr>
    <a:lvl6pPr marL="2064481" algn="l" defTabSz="825793" rtl="0" eaLnBrk="1" latinLnBrk="0" hangingPunct="1">
      <a:defRPr sz="1600" kern="1200">
        <a:solidFill>
          <a:schemeClr val="tx1"/>
        </a:solidFill>
        <a:latin typeface="+mn-lt"/>
        <a:ea typeface="+mn-ea"/>
        <a:cs typeface="+mn-cs"/>
      </a:defRPr>
    </a:lvl6pPr>
    <a:lvl7pPr marL="2477378" algn="l" defTabSz="825793" rtl="0" eaLnBrk="1" latinLnBrk="0" hangingPunct="1">
      <a:defRPr sz="1600" kern="1200">
        <a:solidFill>
          <a:schemeClr val="tx1"/>
        </a:solidFill>
        <a:latin typeface="+mn-lt"/>
        <a:ea typeface="+mn-ea"/>
        <a:cs typeface="+mn-cs"/>
      </a:defRPr>
    </a:lvl7pPr>
    <a:lvl8pPr marL="2890274" algn="l" defTabSz="825793" rtl="0" eaLnBrk="1" latinLnBrk="0" hangingPunct="1">
      <a:defRPr sz="1600" kern="1200">
        <a:solidFill>
          <a:schemeClr val="tx1"/>
        </a:solidFill>
        <a:latin typeface="+mn-lt"/>
        <a:ea typeface="+mn-ea"/>
        <a:cs typeface="+mn-cs"/>
      </a:defRPr>
    </a:lvl8pPr>
    <a:lvl9pPr marL="3303170" algn="l" defTabSz="8257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82C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19" y="106"/>
      </p:cViewPr>
      <p:guideLst>
        <p:guide orient="horz" pos="1621"/>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BA241-A242-4548-9F0A-C09EF4B30961}" type="datetimeFigureOut">
              <a:rPr lang="fr-FR" smtClean="0"/>
              <a:t>24/04/2024</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E7064-D211-4234-BEE3-3FDE16D23331}" type="slidenum">
              <a:rPr lang="fr-FR" smtClean="0"/>
              <a:t>‹N°›</a:t>
            </a:fld>
            <a:endParaRPr lang="fr-FR"/>
          </a:p>
        </p:txBody>
      </p:sp>
    </p:spTree>
    <p:extLst>
      <p:ext uri="{BB962C8B-B14F-4D97-AF65-F5344CB8AC3E}">
        <p14:creationId xmlns:p14="http://schemas.microsoft.com/office/powerpoint/2010/main" val="7363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0335526-8253-4C0A-B58E-B68154843364}" type="slidenum">
              <a:rPr lang="fr-FR" smtClean="0"/>
              <a:t>4</a:t>
            </a:fld>
            <a:endParaRPr lang="fr-FR"/>
          </a:p>
        </p:txBody>
      </p:sp>
    </p:spTree>
    <p:extLst>
      <p:ext uri="{BB962C8B-B14F-4D97-AF65-F5344CB8AC3E}">
        <p14:creationId xmlns:p14="http://schemas.microsoft.com/office/powerpoint/2010/main" val="634392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2" y="4965037"/>
            <a:ext cx="180032" cy="180055"/>
          </a:xfrm>
          <a:ln>
            <a:solidFill>
              <a:schemeClr val="tx1">
                <a:alpha val="0"/>
              </a:schemeClr>
            </a:solidFill>
          </a:ln>
        </p:spPr>
        <p:txBody>
          <a:bodyPr/>
          <a:lstStyle>
            <a:lvl1pPr>
              <a:defRPr sz="100">
                <a:solidFill>
                  <a:schemeClr val="tx1">
                    <a:alpha val="0"/>
                  </a:schemeClr>
                </a:solidFill>
              </a:defRPr>
            </a:lvl1pPr>
          </a:lstStyle>
          <a:p>
            <a:fld id="{16CCD0C1-DBAA-4F08-BDBD-B34242BEDB6C}" type="datetime1">
              <a:rPr lang="fr-FR" smtClean="0"/>
              <a:t>24/04/2024</a:t>
            </a:fld>
            <a:endParaRPr lang="fr-FR"/>
          </a:p>
        </p:txBody>
      </p:sp>
      <p:sp>
        <p:nvSpPr>
          <p:cNvPr id="5" name="Espace réservé du pied de page 4"/>
          <p:cNvSpPr>
            <a:spLocks noGrp="1"/>
          </p:cNvSpPr>
          <p:nvPr>
            <p:ph type="ftr" sz="quarter" idx="11"/>
          </p:nvPr>
        </p:nvSpPr>
        <p:spPr bwMode="gray">
          <a:xfrm>
            <a:off x="720127" y="3921107"/>
            <a:ext cx="3240563" cy="900278"/>
          </a:xfrm>
        </p:spPr>
        <p:txBody>
          <a:bodyPr anchor="b" anchorCtr="0"/>
          <a:lstStyle>
            <a:lvl1pPr>
              <a:defRPr sz="1000"/>
            </a:lvl1pPr>
          </a:lstStyle>
          <a:p>
            <a:endParaRPr lang="fr-FR"/>
          </a:p>
        </p:txBody>
      </p:sp>
      <p:sp>
        <p:nvSpPr>
          <p:cNvPr id="6" name="Espace réservé du numéro de diapositive 5"/>
          <p:cNvSpPr>
            <a:spLocks noGrp="1"/>
          </p:cNvSpPr>
          <p:nvPr>
            <p:ph type="sldNum" sz="quarter" idx="12"/>
          </p:nvPr>
        </p:nvSpPr>
        <p:spPr bwMode="gray">
          <a:xfrm>
            <a:off x="2" y="4965037"/>
            <a:ext cx="180032" cy="180055"/>
          </a:xfrm>
          <a:ln>
            <a:solidFill>
              <a:schemeClr val="tx1">
                <a:alpha val="0"/>
              </a:schemeClr>
            </a:solidFill>
          </a:ln>
        </p:spPr>
        <p:txBody>
          <a:bodyPr/>
          <a:lstStyle>
            <a:lvl1pPr>
              <a:defRPr sz="100">
                <a:solidFill>
                  <a:schemeClr val="tx1">
                    <a:alpha val="0"/>
                  </a:schemeClr>
                </a:solidFill>
              </a:defRPr>
            </a:lvl1pPr>
          </a:lstStyle>
          <a:p>
            <a:fld id="{B450E5FC-54F1-419D-A4E0-E44AAF7FDCC6}" type="slidenum">
              <a:rPr lang="fr-FR" smtClean="0"/>
              <a:t>‹N°›</a:t>
            </a:fld>
            <a:endParaRPr lang="fr-FR"/>
          </a:p>
        </p:txBody>
      </p:sp>
      <p:sp>
        <p:nvSpPr>
          <p:cNvPr id="7" name="Titre 6"/>
          <p:cNvSpPr>
            <a:spLocks noGrp="1"/>
          </p:cNvSpPr>
          <p:nvPr>
            <p:ph type="title" hasCustomPrompt="1"/>
          </p:nvPr>
        </p:nvSpPr>
        <p:spPr bwMode="gray">
          <a:xfrm>
            <a:off x="2" y="0"/>
            <a:ext cx="180032" cy="180055"/>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40096" y="360112"/>
            <a:ext cx="2700469" cy="2700834"/>
          </a:xfrm>
          <a:prstGeom prst="rect">
            <a:avLst/>
          </a:prstGeom>
        </p:spPr>
      </p:pic>
      <p:grpSp>
        <p:nvGrpSpPr>
          <p:cNvPr id="8" name="Group 13"/>
          <p:cNvGrpSpPr>
            <a:grpSpLocks noChangeAspect="1"/>
          </p:cNvGrpSpPr>
          <p:nvPr/>
        </p:nvGrpSpPr>
        <p:grpSpPr bwMode="auto">
          <a:xfrm>
            <a:off x="7192180" y="540171"/>
            <a:ext cx="1208870" cy="1241183"/>
            <a:chOff x="2023" y="1221"/>
            <a:chExt cx="1710" cy="1878"/>
          </a:xfrm>
        </p:grpSpPr>
        <p:sp>
          <p:nvSpPr>
            <p:cNvPr id="9" name="Rectangle 14"/>
            <p:cNvSpPr>
              <a:spLocks noChangeArrowheads="1"/>
            </p:cNvSpPr>
            <p:nvPr userDrawn="1"/>
          </p:nvSpPr>
          <p:spPr bwMode="auto">
            <a:xfrm>
              <a:off x="2023" y="2206"/>
              <a:ext cx="20"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1" name="Freeform 15"/>
            <p:cNvSpPr>
              <a:spLocks/>
            </p:cNvSpPr>
            <p:nvPr userDrawn="1"/>
          </p:nvSpPr>
          <p:spPr bwMode="auto">
            <a:xfrm>
              <a:off x="2073" y="2206"/>
              <a:ext cx="100" cy="113"/>
            </a:xfrm>
            <a:custGeom>
              <a:avLst/>
              <a:gdLst>
                <a:gd name="T0" fmla="*/ 66 w 66"/>
                <a:gd name="T1" fmla="*/ 65 h 75"/>
                <a:gd name="T2" fmla="*/ 63 w 66"/>
                <a:gd name="T3" fmla="*/ 72 h 75"/>
                <a:gd name="T4" fmla="*/ 55 w 66"/>
                <a:gd name="T5" fmla="*/ 75 h 75"/>
                <a:gd name="T6" fmla="*/ 48 w 66"/>
                <a:gd name="T7" fmla="*/ 73 h 75"/>
                <a:gd name="T8" fmla="*/ 44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9 w 66"/>
                <a:gd name="T21" fmla="*/ 3 h 75"/>
                <a:gd name="T22" fmla="*/ 23 w 66"/>
                <a:gd name="T23" fmla="*/ 9 h 75"/>
                <a:gd name="T24" fmla="*/ 53 w 66"/>
                <a:gd name="T25" fmla="*/ 61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9" y="75"/>
                    <a:pt x="55" y="75"/>
                  </a:cubicBezTo>
                  <a:cubicBezTo>
                    <a:pt x="52" y="75"/>
                    <a:pt x="50" y="75"/>
                    <a:pt x="48" y="73"/>
                  </a:cubicBezTo>
                  <a:cubicBezTo>
                    <a:pt x="47" y="72"/>
                    <a:pt x="46" y="70"/>
                    <a:pt x="44" y="67"/>
                  </a:cubicBezTo>
                  <a:cubicBezTo>
                    <a:pt x="13" y="15"/>
                    <a:pt x="13" y="15"/>
                    <a:pt x="13" y="15"/>
                  </a:cubicBezTo>
                  <a:cubicBezTo>
                    <a:pt x="13" y="74"/>
                    <a:pt x="13" y="74"/>
                    <a:pt x="13" y="74"/>
                  </a:cubicBezTo>
                  <a:cubicBezTo>
                    <a:pt x="0" y="74"/>
                    <a:pt x="0" y="74"/>
                    <a:pt x="0" y="74"/>
                  </a:cubicBezTo>
                  <a:cubicBezTo>
                    <a:pt x="0" y="11"/>
                    <a:pt x="0" y="11"/>
                    <a:pt x="0" y="11"/>
                  </a:cubicBezTo>
                  <a:cubicBezTo>
                    <a:pt x="0" y="4"/>
                    <a:pt x="4" y="0"/>
                    <a:pt x="11" y="0"/>
                  </a:cubicBezTo>
                  <a:cubicBezTo>
                    <a:pt x="15" y="0"/>
                    <a:pt x="17" y="1"/>
                    <a:pt x="19" y="3"/>
                  </a:cubicBezTo>
                  <a:cubicBezTo>
                    <a:pt x="20" y="3"/>
                    <a:pt x="21" y="5"/>
                    <a:pt x="23" y="9"/>
                  </a:cubicBezTo>
                  <a:cubicBezTo>
                    <a:pt x="53" y="61"/>
                    <a:pt x="53" y="61"/>
                    <a:pt x="53" y="61"/>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2" name="Freeform 16"/>
            <p:cNvSpPr>
              <a:spLocks/>
            </p:cNvSpPr>
            <p:nvPr userDrawn="1"/>
          </p:nvSpPr>
          <p:spPr bwMode="auto">
            <a:xfrm>
              <a:off x="2201" y="2206"/>
              <a:ext cx="88" cy="112"/>
            </a:xfrm>
            <a:custGeom>
              <a:avLst/>
              <a:gdLst>
                <a:gd name="T0" fmla="*/ 58 w 58"/>
                <a:gd name="T1" fmla="*/ 11 h 74"/>
                <a:gd name="T2" fmla="*/ 24 w 58"/>
                <a:gd name="T3" fmla="*/ 11 h 74"/>
                <a:gd name="T4" fmla="*/ 14 w 58"/>
                <a:gd name="T5" fmla="*/ 14 h 74"/>
                <a:gd name="T6" fmla="*/ 13 w 58"/>
                <a:gd name="T7" fmla="*/ 24 h 74"/>
                <a:gd name="T8" fmla="*/ 16 w 58"/>
                <a:gd name="T9" fmla="*/ 30 h 74"/>
                <a:gd name="T10" fmla="*/ 24 w 58"/>
                <a:gd name="T11" fmla="*/ 32 h 74"/>
                <a:gd name="T12" fmla="*/ 38 w 58"/>
                <a:gd name="T13" fmla="*/ 32 h 74"/>
                <a:gd name="T14" fmla="*/ 53 w 58"/>
                <a:gd name="T15" fmla="*/ 36 h 74"/>
                <a:gd name="T16" fmla="*/ 58 w 58"/>
                <a:gd name="T17" fmla="*/ 47 h 74"/>
                <a:gd name="T18" fmla="*/ 58 w 58"/>
                <a:gd name="T19" fmla="*/ 58 h 74"/>
                <a:gd name="T20" fmla="*/ 53 w 58"/>
                <a:gd name="T21" fmla="*/ 70 h 74"/>
                <a:gd name="T22" fmla="*/ 38 w 58"/>
                <a:gd name="T23" fmla="*/ 74 h 74"/>
                <a:gd name="T24" fmla="*/ 0 w 58"/>
                <a:gd name="T25" fmla="*/ 74 h 74"/>
                <a:gd name="T26" fmla="*/ 0 w 58"/>
                <a:gd name="T27" fmla="*/ 63 h 74"/>
                <a:gd name="T28" fmla="*/ 34 w 58"/>
                <a:gd name="T29" fmla="*/ 63 h 74"/>
                <a:gd name="T30" fmla="*/ 44 w 58"/>
                <a:gd name="T31" fmla="*/ 60 h 74"/>
                <a:gd name="T32" fmla="*/ 45 w 58"/>
                <a:gd name="T33" fmla="*/ 50 h 74"/>
                <a:gd name="T34" fmla="*/ 34 w 58"/>
                <a:gd name="T35" fmla="*/ 42 h 74"/>
                <a:gd name="T36" fmla="*/ 20 w 58"/>
                <a:gd name="T37" fmla="*/ 42 h 74"/>
                <a:gd name="T38" fmla="*/ 6 w 58"/>
                <a:gd name="T39" fmla="*/ 38 h 74"/>
                <a:gd name="T40" fmla="*/ 0 w 58"/>
                <a:gd name="T41" fmla="*/ 27 h 74"/>
                <a:gd name="T42" fmla="*/ 0 w 58"/>
                <a:gd name="T43" fmla="*/ 16 h 74"/>
                <a:gd name="T44" fmla="*/ 6 w 58"/>
                <a:gd name="T45" fmla="*/ 3 h 74"/>
                <a:gd name="T46" fmla="*/ 20 w 58"/>
                <a:gd name="T47" fmla="*/ 0 h 74"/>
                <a:gd name="T48" fmla="*/ 58 w 58"/>
                <a:gd name="T49" fmla="*/ 0 h 74"/>
                <a:gd name="T50" fmla="*/ 58 w 58"/>
                <a:gd name="T51"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4">
                  <a:moveTo>
                    <a:pt x="58" y="11"/>
                  </a:moveTo>
                  <a:cubicBezTo>
                    <a:pt x="24" y="11"/>
                    <a:pt x="24" y="11"/>
                    <a:pt x="24" y="11"/>
                  </a:cubicBezTo>
                  <a:cubicBezTo>
                    <a:pt x="19" y="11"/>
                    <a:pt x="15" y="12"/>
                    <a:pt x="14" y="14"/>
                  </a:cubicBezTo>
                  <a:cubicBezTo>
                    <a:pt x="13" y="16"/>
                    <a:pt x="13" y="19"/>
                    <a:pt x="13" y="24"/>
                  </a:cubicBezTo>
                  <a:cubicBezTo>
                    <a:pt x="13" y="26"/>
                    <a:pt x="14" y="28"/>
                    <a:pt x="16" y="30"/>
                  </a:cubicBezTo>
                  <a:cubicBezTo>
                    <a:pt x="18" y="31"/>
                    <a:pt x="21" y="32"/>
                    <a:pt x="24" y="32"/>
                  </a:cubicBezTo>
                  <a:cubicBezTo>
                    <a:pt x="38" y="32"/>
                    <a:pt x="38" y="32"/>
                    <a:pt x="38" y="32"/>
                  </a:cubicBezTo>
                  <a:cubicBezTo>
                    <a:pt x="44" y="32"/>
                    <a:pt x="49" y="33"/>
                    <a:pt x="53" y="36"/>
                  </a:cubicBezTo>
                  <a:cubicBezTo>
                    <a:pt x="56" y="38"/>
                    <a:pt x="58" y="42"/>
                    <a:pt x="58" y="47"/>
                  </a:cubicBezTo>
                  <a:cubicBezTo>
                    <a:pt x="58" y="58"/>
                    <a:pt x="58" y="58"/>
                    <a:pt x="58" y="58"/>
                  </a:cubicBezTo>
                  <a:cubicBezTo>
                    <a:pt x="58" y="64"/>
                    <a:pt x="56" y="67"/>
                    <a:pt x="53" y="70"/>
                  </a:cubicBezTo>
                  <a:cubicBezTo>
                    <a:pt x="49" y="73"/>
                    <a:pt x="44" y="74"/>
                    <a:pt x="38" y="74"/>
                  </a:cubicBezTo>
                  <a:cubicBezTo>
                    <a:pt x="0" y="74"/>
                    <a:pt x="0" y="74"/>
                    <a:pt x="0" y="74"/>
                  </a:cubicBezTo>
                  <a:cubicBezTo>
                    <a:pt x="0" y="63"/>
                    <a:pt x="0" y="63"/>
                    <a:pt x="0" y="63"/>
                  </a:cubicBezTo>
                  <a:cubicBezTo>
                    <a:pt x="34" y="63"/>
                    <a:pt x="34" y="63"/>
                    <a:pt x="34" y="63"/>
                  </a:cubicBezTo>
                  <a:cubicBezTo>
                    <a:pt x="39" y="63"/>
                    <a:pt x="43" y="62"/>
                    <a:pt x="44" y="60"/>
                  </a:cubicBezTo>
                  <a:cubicBezTo>
                    <a:pt x="45" y="58"/>
                    <a:pt x="45" y="55"/>
                    <a:pt x="45" y="50"/>
                  </a:cubicBezTo>
                  <a:cubicBezTo>
                    <a:pt x="45" y="45"/>
                    <a:pt x="41" y="42"/>
                    <a:pt x="34" y="42"/>
                  </a:cubicBezTo>
                  <a:cubicBezTo>
                    <a:pt x="20" y="42"/>
                    <a:pt x="20" y="42"/>
                    <a:pt x="20" y="42"/>
                  </a:cubicBezTo>
                  <a:cubicBezTo>
                    <a:pt x="14" y="42"/>
                    <a:pt x="9" y="41"/>
                    <a:pt x="6" y="38"/>
                  </a:cubicBezTo>
                  <a:cubicBezTo>
                    <a:pt x="2" y="36"/>
                    <a:pt x="0" y="32"/>
                    <a:pt x="0" y="27"/>
                  </a:cubicBezTo>
                  <a:cubicBezTo>
                    <a:pt x="0" y="16"/>
                    <a:pt x="0" y="16"/>
                    <a:pt x="0" y="16"/>
                  </a:cubicBezTo>
                  <a:cubicBezTo>
                    <a:pt x="0" y="11"/>
                    <a:pt x="2" y="7"/>
                    <a:pt x="6" y="3"/>
                  </a:cubicBezTo>
                  <a:cubicBezTo>
                    <a:pt x="9" y="1"/>
                    <a:pt x="14" y="0"/>
                    <a:pt x="20" y="0"/>
                  </a:cubicBezTo>
                  <a:cubicBezTo>
                    <a:pt x="58" y="0"/>
                    <a:pt x="58" y="0"/>
                    <a:pt x="58" y="0"/>
                  </a:cubicBezTo>
                  <a:lnTo>
                    <a:pt x="58" y="11"/>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3" name="Freeform 17"/>
            <p:cNvSpPr>
              <a:spLocks/>
            </p:cNvSpPr>
            <p:nvPr userDrawn="1"/>
          </p:nvSpPr>
          <p:spPr bwMode="auto">
            <a:xfrm>
              <a:off x="2313" y="2206"/>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4" name="Rectangle 18"/>
            <p:cNvSpPr>
              <a:spLocks noChangeArrowheads="1"/>
            </p:cNvSpPr>
            <p:nvPr userDrawn="1"/>
          </p:nvSpPr>
          <p:spPr bwMode="auto">
            <a:xfrm>
              <a:off x="2422" y="2206"/>
              <a:ext cx="21"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5" name="Freeform 19"/>
            <p:cNvSpPr>
              <a:spLocks/>
            </p:cNvSpPr>
            <p:nvPr userDrawn="1"/>
          </p:nvSpPr>
          <p:spPr bwMode="auto">
            <a:xfrm>
              <a:off x="2464" y="2206"/>
              <a:ext cx="87" cy="112"/>
            </a:xfrm>
            <a:custGeom>
              <a:avLst/>
              <a:gdLst>
                <a:gd name="T0" fmla="*/ 87 w 87"/>
                <a:gd name="T1" fmla="*/ 17 h 112"/>
                <a:gd name="T2" fmla="*/ 53 w 87"/>
                <a:gd name="T3" fmla="*/ 17 h 112"/>
                <a:gd name="T4" fmla="*/ 53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3" y="17"/>
                  </a:lnTo>
                  <a:lnTo>
                    <a:pt x="53"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6" name="Freeform 20"/>
            <p:cNvSpPr>
              <a:spLocks/>
            </p:cNvSpPr>
            <p:nvPr userDrawn="1"/>
          </p:nvSpPr>
          <p:spPr bwMode="auto">
            <a:xfrm>
              <a:off x="2572" y="2206"/>
              <a:ext cx="100" cy="112"/>
            </a:xfrm>
            <a:custGeom>
              <a:avLst/>
              <a:gdLst>
                <a:gd name="T0" fmla="*/ 66 w 66"/>
                <a:gd name="T1" fmla="*/ 56 h 74"/>
                <a:gd name="T2" fmla="*/ 65 w 66"/>
                <a:gd name="T3" fmla="*/ 63 h 74"/>
                <a:gd name="T4" fmla="*/ 60 w 66"/>
                <a:gd name="T5" fmla="*/ 70 h 74"/>
                <a:gd name="T6" fmla="*/ 52 w 66"/>
                <a:gd name="T7" fmla="*/ 74 h 74"/>
                <a:gd name="T8" fmla="*/ 43 w 66"/>
                <a:gd name="T9" fmla="*/ 74 h 74"/>
                <a:gd name="T10" fmla="*/ 23 w 66"/>
                <a:gd name="T11" fmla="*/ 74 h 74"/>
                <a:gd name="T12" fmla="*/ 14 w 66"/>
                <a:gd name="T13" fmla="*/ 74 h 74"/>
                <a:gd name="T14" fmla="*/ 6 w 66"/>
                <a:gd name="T15" fmla="*/ 70 h 74"/>
                <a:gd name="T16" fmla="*/ 1 w 66"/>
                <a:gd name="T17" fmla="*/ 63 h 74"/>
                <a:gd name="T18" fmla="*/ 0 w 66"/>
                <a:gd name="T19" fmla="*/ 56 h 74"/>
                <a:gd name="T20" fmla="*/ 0 w 66"/>
                <a:gd name="T21" fmla="*/ 0 h 74"/>
                <a:gd name="T22" fmla="*/ 14 w 66"/>
                <a:gd name="T23" fmla="*/ 0 h 74"/>
                <a:gd name="T24" fmla="*/ 14 w 66"/>
                <a:gd name="T25" fmla="*/ 54 h 74"/>
                <a:gd name="T26" fmla="*/ 16 w 66"/>
                <a:gd name="T27" fmla="*/ 61 h 74"/>
                <a:gd name="T28" fmla="*/ 26 w 66"/>
                <a:gd name="T29" fmla="*/ 63 h 74"/>
                <a:gd name="T30" fmla="*/ 40 w 66"/>
                <a:gd name="T31" fmla="*/ 63 h 74"/>
                <a:gd name="T32" fmla="*/ 50 w 66"/>
                <a:gd name="T33" fmla="*/ 61 h 74"/>
                <a:gd name="T34" fmla="*/ 53 w 66"/>
                <a:gd name="T35" fmla="*/ 54 h 74"/>
                <a:gd name="T36" fmla="*/ 53 w 66"/>
                <a:gd name="T37" fmla="*/ 0 h 74"/>
                <a:gd name="T38" fmla="*/ 66 w 66"/>
                <a:gd name="T39" fmla="*/ 0 h 74"/>
                <a:gd name="T40" fmla="*/ 66 w 66"/>
                <a:gd name="T4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74">
                  <a:moveTo>
                    <a:pt x="66" y="56"/>
                  </a:moveTo>
                  <a:cubicBezTo>
                    <a:pt x="66" y="59"/>
                    <a:pt x="65" y="62"/>
                    <a:pt x="65" y="63"/>
                  </a:cubicBezTo>
                  <a:cubicBezTo>
                    <a:pt x="64" y="66"/>
                    <a:pt x="62" y="68"/>
                    <a:pt x="60" y="70"/>
                  </a:cubicBezTo>
                  <a:cubicBezTo>
                    <a:pt x="58" y="72"/>
                    <a:pt x="55" y="73"/>
                    <a:pt x="52" y="74"/>
                  </a:cubicBezTo>
                  <a:cubicBezTo>
                    <a:pt x="51" y="74"/>
                    <a:pt x="48" y="74"/>
                    <a:pt x="43" y="74"/>
                  </a:cubicBezTo>
                  <a:cubicBezTo>
                    <a:pt x="23" y="74"/>
                    <a:pt x="23" y="74"/>
                    <a:pt x="23" y="74"/>
                  </a:cubicBezTo>
                  <a:cubicBezTo>
                    <a:pt x="19" y="74"/>
                    <a:pt x="16" y="74"/>
                    <a:pt x="14" y="74"/>
                  </a:cubicBezTo>
                  <a:cubicBezTo>
                    <a:pt x="11" y="73"/>
                    <a:pt x="8" y="72"/>
                    <a:pt x="6" y="70"/>
                  </a:cubicBezTo>
                  <a:cubicBezTo>
                    <a:pt x="4" y="68"/>
                    <a:pt x="2" y="66"/>
                    <a:pt x="1" y="63"/>
                  </a:cubicBezTo>
                  <a:cubicBezTo>
                    <a:pt x="1" y="62"/>
                    <a:pt x="0" y="59"/>
                    <a:pt x="0" y="56"/>
                  </a:cubicBezTo>
                  <a:cubicBezTo>
                    <a:pt x="0" y="0"/>
                    <a:pt x="0" y="0"/>
                    <a:pt x="0" y="0"/>
                  </a:cubicBezTo>
                  <a:cubicBezTo>
                    <a:pt x="14" y="0"/>
                    <a:pt x="14" y="0"/>
                    <a:pt x="14" y="0"/>
                  </a:cubicBezTo>
                  <a:cubicBezTo>
                    <a:pt x="14" y="54"/>
                    <a:pt x="14" y="54"/>
                    <a:pt x="14" y="54"/>
                  </a:cubicBezTo>
                  <a:cubicBezTo>
                    <a:pt x="14" y="57"/>
                    <a:pt x="14" y="60"/>
                    <a:pt x="16" y="61"/>
                  </a:cubicBezTo>
                  <a:cubicBezTo>
                    <a:pt x="18" y="63"/>
                    <a:pt x="21" y="63"/>
                    <a:pt x="26" y="63"/>
                  </a:cubicBezTo>
                  <a:cubicBezTo>
                    <a:pt x="40" y="63"/>
                    <a:pt x="40" y="63"/>
                    <a:pt x="40" y="63"/>
                  </a:cubicBezTo>
                  <a:cubicBezTo>
                    <a:pt x="45" y="63"/>
                    <a:pt x="48" y="63"/>
                    <a:pt x="50" y="61"/>
                  </a:cubicBezTo>
                  <a:cubicBezTo>
                    <a:pt x="52" y="60"/>
                    <a:pt x="53" y="58"/>
                    <a:pt x="53" y="54"/>
                  </a:cubicBezTo>
                  <a:cubicBezTo>
                    <a:pt x="53" y="0"/>
                    <a:pt x="53" y="0"/>
                    <a:pt x="53" y="0"/>
                  </a:cubicBezTo>
                  <a:cubicBezTo>
                    <a:pt x="66" y="0"/>
                    <a:pt x="66" y="0"/>
                    <a:pt x="66" y="0"/>
                  </a:cubicBezTo>
                  <a:lnTo>
                    <a:pt x="66" y="5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7" name="Freeform 21"/>
            <p:cNvSpPr>
              <a:spLocks/>
            </p:cNvSpPr>
            <p:nvPr userDrawn="1"/>
          </p:nvSpPr>
          <p:spPr bwMode="auto">
            <a:xfrm>
              <a:off x="2693" y="2206"/>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8" name="Freeform 22"/>
            <p:cNvSpPr>
              <a:spLocks/>
            </p:cNvSpPr>
            <p:nvPr userDrawn="1"/>
          </p:nvSpPr>
          <p:spPr bwMode="auto">
            <a:xfrm>
              <a:off x="2851" y="2206"/>
              <a:ext cx="100" cy="113"/>
            </a:xfrm>
            <a:custGeom>
              <a:avLst/>
              <a:gdLst>
                <a:gd name="T0" fmla="*/ 66 w 66"/>
                <a:gd name="T1" fmla="*/ 65 h 75"/>
                <a:gd name="T2" fmla="*/ 63 w 66"/>
                <a:gd name="T3" fmla="*/ 72 h 75"/>
                <a:gd name="T4" fmla="*/ 55 w 66"/>
                <a:gd name="T5" fmla="*/ 75 h 75"/>
                <a:gd name="T6" fmla="*/ 48 w 66"/>
                <a:gd name="T7" fmla="*/ 73 h 75"/>
                <a:gd name="T8" fmla="*/ 44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8 w 66"/>
                <a:gd name="T21" fmla="*/ 3 h 75"/>
                <a:gd name="T22" fmla="*/ 23 w 66"/>
                <a:gd name="T23" fmla="*/ 9 h 75"/>
                <a:gd name="T24" fmla="*/ 53 w 66"/>
                <a:gd name="T25" fmla="*/ 61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8" y="75"/>
                    <a:pt x="55" y="75"/>
                  </a:cubicBezTo>
                  <a:cubicBezTo>
                    <a:pt x="52" y="75"/>
                    <a:pt x="49" y="75"/>
                    <a:pt x="48" y="73"/>
                  </a:cubicBezTo>
                  <a:cubicBezTo>
                    <a:pt x="47" y="72"/>
                    <a:pt x="46" y="70"/>
                    <a:pt x="44" y="67"/>
                  </a:cubicBezTo>
                  <a:cubicBezTo>
                    <a:pt x="13" y="15"/>
                    <a:pt x="13" y="15"/>
                    <a:pt x="13" y="15"/>
                  </a:cubicBezTo>
                  <a:cubicBezTo>
                    <a:pt x="13" y="74"/>
                    <a:pt x="13" y="74"/>
                    <a:pt x="13" y="74"/>
                  </a:cubicBezTo>
                  <a:cubicBezTo>
                    <a:pt x="0" y="74"/>
                    <a:pt x="0" y="74"/>
                    <a:pt x="0" y="74"/>
                  </a:cubicBezTo>
                  <a:cubicBezTo>
                    <a:pt x="0" y="11"/>
                    <a:pt x="0" y="11"/>
                    <a:pt x="0" y="11"/>
                  </a:cubicBezTo>
                  <a:cubicBezTo>
                    <a:pt x="0" y="4"/>
                    <a:pt x="4" y="0"/>
                    <a:pt x="11" y="0"/>
                  </a:cubicBezTo>
                  <a:cubicBezTo>
                    <a:pt x="14" y="0"/>
                    <a:pt x="17" y="1"/>
                    <a:pt x="18" y="3"/>
                  </a:cubicBezTo>
                  <a:cubicBezTo>
                    <a:pt x="19" y="3"/>
                    <a:pt x="21" y="5"/>
                    <a:pt x="23" y="9"/>
                  </a:cubicBezTo>
                  <a:cubicBezTo>
                    <a:pt x="53" y="61"/>
                    <a:pt x="53" y="61"/>
                    <a:pt x="53" y="61"/>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9" name="Freeform 23"/>
            <p:cNvSpPr>
              <a:spLocks noEditPoints="1"/>
            </p:cNvSpPr>
            <p:nvPr userDrawn="1"/>
          </p:nvSpPr>
          <p:spPr bwMode="auto">
            <a:xfrm>
              <a:off x="2970" y="2206"/>
              <a:ext cx="121" cy="112"/>
            </a:xfrm>
            <a:custGeom>
              <a:avLst/>
              <a:gdLst>
                <a:gd name="T0" fmla="*/ 80 w 80"/>
                <a:gd name="T1" fmla="*/ 74 h 74"/>
                <a:gd name="T2" fmla="*/ 66 w 80"/>
                <a:gd name="T3" fmla="*/ 74 h 74"/>
                <a:gd name="T4" fmla="*/ 58 w 80"/>
                <a:gd name="T5" fmla="*/ 56 h 74"/>
                <a:gd name="T6" fmla="*/ 22 w 80"/>
                <a:gd name="T7" fmla="*/ 56 h 74"/>
                <a:gd name="T8" fmla="*/ 14 w 80"/>
                <a:gd name="T9" fmla="*/ 74 h 74"/>
                <a:gd name="T10" fmla="*/ 0 w 80"/>
                <a:gd name="T11" fmla="*/ 74 h 74"/>
                <a:gd name="T12" fmla="*/ 30 w 80"/>
                <a:gd name="T13" fmla="*/ 7 h 74"/>
                <a:gd name="T14" fmla="*/ 40 w 80"/>
                <a:gd name="T15" fmla="*/ 0 h 74"/>
                <a:gd name="T16" fmla="*/ 51 w 80"/>
                <a:gd name="T17" fmla="*/ 7 h 74"/>
                <a:gd name="T18" fmla="*/ 80 w 80"/>
                <a:gd name="T19" fmla="*/ 74 h 74"/>
                <a:gd name="T20" fmla="*/ 54 w 80"/>
                <a:gd name="T21" fmla="*/ 46 h 74"/>
                <a:gd name="T22" fmla="*/ 39 w 80"/>
                <a:gd name="T23" fmla="*/ 13 h 74"/>
                <a:gd name="T24" fmla="*/ 26 w 80"/>
                <a:gd name="T25" fmla="*/ 46 h 74"/>
                <a:gd name="T26" fmla="*/ 54 w 80"/>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6"/>
                    <a:pt x="58" y="56"/>
                    <a:pt x="58" y="56"/>
                  </a:cubicBezTo>
                  <a:cubicBezTo>
                    <a:pt x="22" y="56"/>
                    <a:pt x="22" y="56"/>
                    <a:pt x="22" y="56"/>
                  </a:cubicBezTo>
                  <a:cubicBezTo>
                    <a:pt x="14" y="74"/>
                    <a:pt x="14" y="74"/>
                    <a:pt x="14" y="74"/>
                  </a:cubicBezTo>
                  <a:cubicBezTo>
                    <a:pt x="0" y="74"/>
                    <a:pt x="0" y="74"/>
                    <a:pt x="0" y="74"/>
                  </a:cubicBezTo>
                  <a:cubicBezTo>
                    <a:pt x="30" y="7"/>
                    <a:pt x="30" y="7"/>
                    <a:pt x="30" y="7"/>
                  </a:cubicBezTo>
                  <a:cubicBezTo>
                    <a:pt x="32" y="3"/>
                    <a:pt x="35" y="0"/>
                    <a:pt x="40" y="0"/>
                  </a:cubicBezTo>
                  <a:cubicBezTo>
                    <a:pt x="45" y="0"/>
                    <a:pt x="49" y="3"/>
                    <a:pt x="51" y="7"/>
                  </a:cubicBezTo>
                  <a:lnTo>
                    <a:pt x="80" y="74"/>
                  </a:lnTo>
                  <a:close/>
                  <a:moveTo>
                    <a:pt x="54" y="46"/>
                  </a:moveTo>
                  <a:cubicBezTo>
                    <a:pt x="39" y="13"/>
                    <a:pt x="39" y="13"/>
                    <a:pt x="39" y="13"/>
                  </a:cubicBezTo>
                  <a:cubicBezTo>
                    <a:pt x="26" y="46"/>
                    <a:pt x="26" y="46"/>
                    <a:pt x="26" y="46"/>
                  </a:cubicBezTo>
                  <a:lnTo>
                    <a:pt x="54" y="4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0" name="Freeform 24"/>
            <p:cNvSpPr>
              <a:spLocks/>
            </p:cNvSpPr>
            <p:nvPr userDrawn="1"/>
          </p:nvSpPr>
          <p:spPr bwMode="auto">
            <a:xfrm>
              <a:off x="3091" y="2206"/>
              <a:ext cx="88" cy="112"/>
            </a:xfrm>
            <a:custGeom>
              <a:avLst/>
              <a:gdLst>
                <a:gd name="T0" fmla="*/ 88 w 88"/>
                <a:gd name="T1" fmla="*/ 17 h 112"/>
                <a:gd name="T2" fmla="*/ 54 w 88"/>
                <a:gd name="T3" fmla="*/ 17 h 112"/>
                <a:gd name="T4" fmla="*/ 54 w 88"/>
                <a:gd name="T5" fmla="*/ 112 h 112"/>
                <a:gd name="T6" fmla="*/ 35 w 88"/>
                <a:gd name="T7" fmla="*/ 112 h 112"/>
                <a:gd name="T8" fmla="*/ 35 w 88"/>
                <a:gd name="T9" fmla="*/ 17 h 112"/>
                <a:gd name="T10" fmla="*/ 0 w 88"/>
                <a:gd name="T11" fmla="*/ 17 h 112"/>
                <a:gd name="T12" fmla="*/ 0 w 88"/>
                <a:gd name="T13" fmla="*/ 0 h 112"/>
                <a:gd name="T14" fmla="*/ 88 w 88"/>
                <a:gd name="T15" fmla="*/ 0 h 112"/>
                <a:gd name="T16" fmla="*/ 88 w 88"/>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2">
                  <a:moveTo>
                    <a:pt x="88" y="17"/>
                  </a:moveTo>
                  <a:lnTo>
                    <a:pt x="54" y="17"/>
                  </a:lnTo>
                  <a:lnTo>
                    <a:pt x="54" y="112"/>
                  </a:lnTo>
                  <a:lnTo>
                    <a:pt x="35" y="112"/>
                  </a:lnTo>
                  <a:lnTo>
                    <a:pt x="35" y="17"/>
                  </a:lnTo>
                  <a:lnTo>
                    <a:pt x="0" y="17"/>
                  </a:lnTo>
                  <a:lnTo>
                    <a:pt x="0" y="0"/>
                  </a:lnTo>
                  <a:lnTo>
                    <a:pt x="88" y="0"/>
                  </a:lnTo>
                  <a:lnTo>
                    <a:pt x="88"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1" name="Rectangle 25"/>
            <p:cNvSpPr>
              <a:spLocks noChangeArrowheads="1"/>
            </p:cNvSpPr>
            <p:nvPr userDrawn="1"/>
          </p:nvSpPr>
          <p:spPr bwMode="auto">
            <a:xfrm>
              <a:off x="3201" y="2206"/>
              <a:ext cx="20"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2" name="Freeform 26"/>
            <p:cNvSpPr>
              <a:spLocks noEditPoints="1"/>
            </p:cNvSpPr>
            <p:nvPr userDrawn="1"/>
          </p:nvSpPr>
          <p:spPr bwMode="auto">
            <a:xfrm>
              <a:off x="3251" y="2206"/>
              <a:ext cx="96" cy="112"/>
            </a:xfrm>
            <a:custGeom>
              <a:avLst/>
              <a:gdLst>
                <a:gd name="T0" fmla="*/ 64 w 64"/>
                <a:gd name="T1" fmla="*/ 57 h 74"/>
                <a:gd name="T2" fmla="*/ 42 w 64"/>
                <a:gd name="T3" fmla="*/ 74 h 74"/>
                <a:gd name="T4" fmla="*/ 22 w 64"/>
                <a:gd name="T5" fmla="*/ 74 h 74"/>
                <a:gd name="T6" fmla="*/ 7 w 64"/>
                <a:gd name="T7" fmla="*/ 71 h 74"/>
                <a:gd name="T8" fmla="*/ 0 w 64"/>
                <a:gd name="T9" fmla="*/ 58 h 74"/>
                <a:gd name="T10" fmla="*/ 0 w 64"/>
                <a:gd name="T11" fmla="*/ 17 h 74"/>
                <a:gd name="T12" fmla="*/ 7 w 64"/>
                <a:gd name="T13" fmla="*/ 4 h 74"/>
                <a:gd name="T14" fmla="*/ 22 w 64"/>
                <a:gd name="T15" fmla="*/ 0 h 74"/>
                <a:gd name="T16" fmla="*/ 43 w 64"/>
                <a:gd name="T17" fmla="*/ 0 h 74"/>
                <a:gd name="T18" fmla="*/ 64 w 64"/>
                <a:gd name="T19" fmla="*/ 17 h 74"/>
                <a:gd name="T20" fmla="*/ 64 w 64"/>
                <a:gd name="T21" fmla="*/ 57 h 74"/>
                <a:gd name="T22" fmla="*/ 51 w 64"/>
                <a:gd name="T23" fmla="*/ 55 h 74"/>
                <a:gd name="T24" fmla="*/ 51 w 64"/>
                <a:gd name="T25" fmla="*/ 20 h 74"/>
                <a:gd name="T26" fmla="*/ 48 w 64"/>
                <a:gd name="T27" fmla="*/ 13 h 74"/>
                <a:gd name="T28" fmla="*/ 39 w 64"/>
                <a:gd name="T29" fmla="*/ 11 h 74"/>
                <a:gd name="T30" fmla="*/ 26 w 64"/>
                <a:gd name="T31" fmla="*/ 11 h 74"/>
                <a:gd name="T32" fmla="*/ 16 w 64"/>
                <a:gd name="T33" fmla="*/ 13 h 74"/>
                <a:gd name="T34" fmla="*/ 14 w 64"/>
                <a:gd name="T35" fmla="*/ 20 h 74"/>
                <a:gd name="T36" fmla="*/ 14 w 64"/>
                <a:gd name="T37" fmla="*/ 54 h 74"/>
                <a:gd name="T38" fmla="*/ 17 w 64"/>
                <a:gd name="T39" fmla="*/ 62 h 74"/>
                <a:gd name="T40" fmla="*/ 26 w 64"/>
                <a:gd name="T41" fmla="*/ 63 h 74"/>
                <a:gd name="T42" fmla="*/ 39 w 64"/>
                <a:gd name="T43" fmla="*/ 63 h 74"/>
                <a:gd name="T44" fmla="*/ 48 w 64"/>
                <a:gd name="T45" fmla="*/ 62 h 74"/>
                <a:gd name="T46" fmla="*/ 51 w 64"/>
                <a:gd name="T4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9"/>
                    <a:pt x="57" y="74"/>
                    <a:pt x="42" y="74"/>
                  </a:cubicBezTo>
                  <a:cubicBezTo>
                    <a:pt x="22" y="74"/>
                    <a:pt x="22" y="74"/>
                    <a:pt x="22" y="74"/>
                  </a:cubicBezTo>
                  <a:cubicBezTo>
                    <a:pt x="15" y="74"/>
                    <a:pt x="10" y="73"/>
                    <a:pt x="7" y="71"/>
                  </a:cubicBezTo>
                  <a:cubicBezTo>
                    <a:pt x="2" y="68"/>
                    <a:pt x="0" y="63"/>
                    <a:pt x="0" y="58"/>
                  </a:cubicBezTo>
                  <a:cubicBezTo>
                    <a:pt x="0" y="17"/>
                    <a:pt x="0" y="17"/>
                    <a:pt x="0" y="17"/>
                  </a:cubicBezTo>
                  <a:cubicBezTo>
                    <a:pt x="0" y="12"/>
                    <a:pt x="3" y="7"/>
                    <a:pt x="7" y="4"/>
                  </a:cubicBezTo>
                  <a:cubicBezTo>
                    <a:pt x="10" y="2"/>
                    <a:pt x="15" y="0"/>
                    <a:pt x="22" y="0"/>
                  </a:cubicBezTo>
                  <a:cubicBezTo>
                    <a:pt x="43" y="0"/>
                    <a:pt x="43" y="0"/>
                    <a:pt x="43" y="0"/>
                  </a:cubicBezTo>
                  <a:cubicBezTo>
                    <a:pt x="57" y="0"/>
                    <a:pt x="64" y="6"/>
                    <a:pt x="64" y="17"/>
                  </a:cubicBezTo>
                  <a:lnTo>
                    <a:pt x="64" y="57"/>
                  </a:lnTo>
                  <a:close/>
                  <a:moveTo>
                    <a:pt x="51" y="55"/>
                  </a:moveTo>
                  <a:cubicBezTo>
                    <a:pt x="51" y="20"/>
                    <a:pt x="51" y="20"/>
                    <a:pt x="51" y="20"/>
                  </a:cubicBezTo>
                  <a:cubicBezTo>
                    <a:pt x="51" y="17"/>
                    <a:pt x="50" y="14"/>
                    <a:pt x="48" y="13"/>
                  </a:cubicBezTo>
                  <a:cubicBezTo>
                    <a:pt x="47" y="12"/>
                    <a:pt x="44" y="11"/>
                    <a:pt x="39" y="11"/>
                  </a:cubicBezTo>
                  <a:cubicBezTo>
                    <a:pt x="26" y="11"/>
                    <a:pt x="26" y="11"/>
                    <a:pt x="26" y="11"/>
                  </a:cubicBezTo>
                  <a:cubicBezTo>
                    <a:pt x="21" y="11"/>
                    <a:pt x="18" y="12"/>
                    <a:pt x="16" y="13"/>
                  </a:cubicBezTo>
                  <a:cubicBezTo>
                    <a:pt x="15" y="14"/>
                    <a:pt x="14" y="17"/>
                    <a:pt x="14" y="20"/>
                  </a:cubicBezTo>
                  <a:cubicBezTo>
                    <a:pt x="14" y="54"/>
                    <a:pt x="14" y="54"/>
                    <a:pt x="14" y="54"/>
                  </a:cubicBezTo>
                  <a:cubicBezTo>
                    <a:pt x="14" y="58"/>
                    <a:pt x="15" y="60"/>
                    <a:pt x="17" y="62"/>
                  </a:cubicBezTo>
                  <a:cubicBezTo>
                    <a:pt x="18" y="63"/>
                    <a:pt x="21" y="63"/>
                    <a:pt x="26" y="63"/>
                  </a:cubicBezTo>
                  <a:cubicBezTo>
                    <a:pt x="39" y="63"/>
                    <a:pt x="39" y="63"/>
                    <a:pt x="39" y="63"/>
                  </a:cubicBezTo>
                  <a:cubicBezTo>
                    <a:pt x="44" y="63"/>
                    <a:pt x="46" y="63"/>
                    <a:pt x="48" y="62"/>
                  </a:cubicBezTo>
                  <a:cubicBezTo>
                    <a:pt x="50" y="60"/>
                    <a:pt x="51" y="58"/>
                    <a:pt x="51" y="55"/>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3" name="Freeform 27"/>
            <p:cNvSpPr>
              <a:spLocks/>
            </p:cNvSpPr>
            <p:nvPr userDrawn="1"/>
          </p:nvSpPr>
          <p:spPr bwMode="auto">
            <a:xfrm>
              <a:off x="3379" y="2206"/>
              <a:ext cx="100" cy="113"/>
            </a:xfrm>
            <a:custGeom>
              <a:avLst/>
              <a:gdLst>
                <a:gd name="T0" fmla="*/ 66 w 66"/>
                <a:gd name="T1" fmla="*/ 65 h 75"/>
                <a:gd name="T2" fmla="*/ 63 w 66"/>
                <a:gd name="T3" fmla="*/ 72 h 75"/>
                <a:gd name="T4" fmla="*/ 55 w 66"/>
                <a:gd name="T5" fmla="*/ 75 h 75"/>
                <a:gd name="T6" fmla="*/ 47 w 66"/>
                <a:gd name="T7" fmla="*/ 73 h 75"/>
                <a:gd name="T8" fmla="*/ 43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8 w 66"/>
                <a:gd name="T21" fmla="*/ 3 h 75"/>
                <a:gd name="T22" fmla="*/ 22 w 66"/>
                <a:gd name="T23" fmla="*/ 9 h 75"/>
                <a:gd name="T24" fmla="*/ 53 w 66"/>
                <a:gd name="T25" fmla="*/ 61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8" y="75"/>
                    <a:pt x="55" y="75"/>
                  </a:cubicBezTo>
                  <a:cubicBezTo>
                    <a:pt x="52" y="75"/>
                    <a:pt x="49" y="75"/>
                    <a:pt x="47" y="73"/>
                  </a:cubicBezTo>
                  <a:cubicBezTo>
                    <a:pt x="47" y="72"/>
                    <a:pt x="45" y="70"/>
                    <a:pt x="43" y="67"/>
                  </a:cubicBezTo>
                  <a:cubicBezTo>
                    <a:pt x="13" y="15"/>
                    <a:pt x="13" y="15"/>
                    <a:pt x="13" y="15"/>
                  </a:cubicBezTo>
                  <a:cubicBezTo>
                    <a:pt x="13" y="74"/>
                    <a:pt x="13" y="74"/>
                    <a:pt x="13" y="74"/>
                  </a:cubicBezTo>
                  <a:cubicBezTo>
                    <a:pt x="0" y="74"/>
                    <a:pt x="0" y="74"/>
                    <a:pt x="0" y="74"/>
                  </a:cubicBezTo>
                  <a:cubicBezTo>
                    <a:pt x="0" y="11"/>
                    <a:pt x="0" y="11"/>
                    <a:pt x="0" y="11"/>
                  </a:cubicBezTo>
                  <a:cubicBezTo>
                    <a:pt x="0" y="4"/>
                    <a:pt x="4" y="0"/>
                    <a:pt x="11" y="0"/>
                  </a:cubicBezTo>
                  <a:cubicBezTo>
                    <a:pt x="14" y="0"/>
                    <a:pt x="16" y="1"/>
                    <a:pt x="18" y="3"/>
                  </a:cubicBezTo>
                  <a:cubicBezTo>
                    <a:pt x="19" y="3"/>
                    <a:pt x="20" y="5"/>
                    <a:pt x="22" y="9"/>
                  </a:cubicBezTo>
                  <a:cubicBezTo>
                    <a:pt x="53" y="61"/>
                    <a:pt x="53" y="61"/>
                    <a:pt x="53" y="61"/>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4" name="Freeform 28"/>
            <p:cNvSpPr>
              <a:spLocks noEditPoints="1"/>
            </p:cNvSpPr>
            <p:nvPr userDrawn="1"/>
          </p:nvSpPr>
          <p:spPr bwMode="auto">
            <a:xfrm>
              <a:off x="3498" y="2206"/>
              <a:ext cx="121" cy="112"/>
            </a:xfrm>
            <a:custGeom>
              <a:avLst/>
              <a:gdLst>
                <a:gd name="T0" fmla="*/ 80 w 80"/>
                <a:gd name="T1" fmla="*/ 74 h 74"/>
                <a:gd name="T2" fmla="*/ 66 w 80"/>
                <a:gd name="T3" fmla="*/ 74 h 74"/>
                <a:gd name="T4" fmla="*/ 58 w 80"/>
                <a:gd name="T5" fmla="*/ 56 h 74"/>
                <a:gd name="T6" fmla="*/ 22 w 80"/>
                <a:gd name="T7" fmla="*/ 56 h 74"/>
                <a:gd name="T8" fmla="*/ 14 w 80"/>
                <a:gd name="T9" fmla="*/ 74 h 74"/>
                <a:gd name="T10" fmla="*/ 0 w 80"/>
                <a:gd name="T11" fmla="*/ 74 h 74"/>
                <a:gd name="T12" fmla="*/ 29 w 80"/>
                <a:gd name="T13" fmla="*/ 7 h 74"/>
                <a:gd name="T14" fmla="*/ 40 w 80"/>
                <a:gd name="T15" fmla="*/ 0 h 74"/>
                <a:gd name="T16" fmla="*/ 50 w 80"/>
                <a:gd name="T17" fmla="*/ 7 h 74"/>
                <a:gd name="T18" fmla="*/ 80 w 80"/>
                <a:gd name="T19" fmla="*/ 74 h 74"/>
                <a:gd name="T20" fmla="*/ 54 w 80"/>
                <a:gd name="T21" fmla="*/ 46 h 74"/>
                <a:gd name="T22" fmla="*/ 39 w 80"/>
                <a:gd name="T23" fmla="*/ 13 h 74"/>
                <a:gd name="T24" fmla="*/ 26 w 80"/>
                <a:gd name="T25" fmla="*/ 46 h 74"/>
                <a:gd name="T26" fmla="*/ 54 w 80"/>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6"/>
                    <a:pt x="58" y="56"/>
                    <a:pt x="58" y="56"/>
                  </a:cubicBezTo>
                  <a:cubicBezTo>
                    <a:pt x="22" y="56"/>
                    <a:pt x="22" y="56"/>
                    <a:pt x="22" y="56"/>
                  </a:cubicBezTo>
                  <a:cubicBezTo>
                    <a:pt x="14" y="74"/>
                    <a:pt x="14" y="74"/>
                    <a:pt x="14" y="74"/>
                  </a:cubicBezTo>
                  <a:cubicBezTo>
                    <a:pt x="0" y="74"/>
                    <a:pt x="0" y="74"/>
                    <a:pt x="0" y="74"/>
                  </a:cubicBezTo>
                  <a:cubicBezTo>
                    <a:pt x="29" y="7"/>
                    <a:pt x="29" y="7"/>
                    <a:pt x="29" y="7"/>
                  </a:cubicBezTo>
                  <a:cubicBezTo>
                    <a:pt x="31" y="3"/>
                    <a:pt x="35" y="0"/>
                    <a:pt x="40" y="0"/>
                  </a:cubicBezTo>
                  <a:cubicBezTo>
                    <a:pt x="45" y="0"/>
                    <a:pt x="48" y="3"/>
                    <a:pt x="50" y="7"/>
                  </a:cubicBezTo>
                  <a:lnTo>
                    <a:pt x="80" y="74"/>
                  </a:lnTo>
                  <a:close/>
                  <a:moveTo>
                    <a:pt x="54" y="46"/>
                  </a:moveTo>
                  <a:cubicBezTo>
                    <a:pt x="39" y="13"/>
                    <a:pt x="39" y="13"/>
                    <a:pt x="39" y="13"/>
                  </a:cubicBezTo>
                  <a:cubicBezTo>
                    <a:pt x="26" y="46"/>
                    <a:pt x="26" y="46"/>
                    <a:pt x="26" y="46"/>
                  </a:cubicBezTo>
                  <a:lnTo>
                    <a:pt x="54" y="4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5" name="Freeform 29"/>
            <p:cNvSpPr>
              <a:spLocks/>
            </p:cNvSpPr>
            <p:nvPr userDrawn="1"/>
          </p:nvSpPr>
          <p:spPr bwMode="auto">
            <a:xfrm>
              <a:off x="3638" y="2206"/>
              <a:ext cx="89" cy="112"/>
            </a:xfrm>
            <a:custGeom>
              <a:avLst/>
              <a:gdLst>
                <a:gd name="T0" fmla="*/ 59 w 59"/>
                <a:gd name="T1" fmla="*/ 74 h 74"/>
                <a:gd name="T2" fmla="*/ 24 w 59"/>
                <a:gd name="T3" fmla="*/ 74 h 74"/>
                <a:gd name="T4" fmla="*/ 6 w 59"/>
                <a:gd name="T5" fmla="*/ 70 h 74"/>
                <a:gd name="T6" fmla="*/ 0 w 59"/>
                <a:gd name="T7" fmla="*/ 56 h 74"/>
                <a:gd name="T8" fmla="*/ 0 w 59"/>
                <a:gd name="T9" fmla="*/ 0 h 74"/>
                <a:gd name="T10" fmla="*/ 13 w 59"/>
                <a:gd name="T11" fmla="*/ 0 h 74"/>
                <a:gd name="T12" fmla="*/ 13 w 59"/>
                <a:gd name="T13" fmla="*/ 54 h 74"/>
                <a:gd name="T14" fmla="*/ 16 w 59"/>
                <a:gd name="T15" fmla="*/ 62 h 74"/>
                <a:gd name="T16" fmla="*/ 27 w 59"/>
                <a:gd name="T17" fmla="*/ 64 h 74"/>
                <a:gd name="T18" fmla="*/ 59 w 59"/>
                <a:gd name="T19" fmla="*/ 64 h 74"/>
                <a:gd name="T20" fmla="*/ 59 w 59"/>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4">
                  <a:moveTo>
                    <a:pt x="59" y="74"/>
                  </a:moveTo>
                  <a:cubicBezTo>
                    <a:pt x="24" y="74"/>
                    <a:pt x="24" y="74"/>
                    <a:pt x="24" y="74"/>
                  </a:cubicBezTo>
                  <a:cubicBezTo>
                    <a:pt x="16" y="74"/>
                    <a:pt x="10" y="73"/>
                    <a:pt x="6" y="70"/>
                  </a:cubicBezTo>
                  <a:cubicBezTo>
                    <a:pt x="2" y="68"/>
                    <a:pt x="0" y="63"/>
                    <a:pt x="0" y="56"/>
                  </a:cubicBezTo>
                  <a:cubicBezTo>
                    <a:pt x="0" y="0"/>
                    <a:pt x="0" y="0"/>
                    <a:pt x="0" y="0"/>
                  </a:cubicBezTo>
                  <a:cubicBezTo>
                    <a:pt x="13" y="0"/>
                    <a:pt x="13" y="0"/>
                    <a:pt x="13" y="0"/>
                  </a:cubicBezTo>
                  <a:cubicBezTo>
                    <a:pt x="13" y="54"/>
                    <a:pt x="13" y="54"/>
                    <a:pt x="13" y="54"/>
                  </a:cubicBezTo>
                  <a:cubicBezTo>
                    <a:pt x="13" y="58"/>
                    <a:pt x="14" y="60"/>
                    <a:pt x="16" y="62"/>
                  </a:cubicBezTo>
                  <a:cubicBezTo>
                    <a:pt x="18" y="63"/>
                    <a:pt x="22" y="64"/>
                    <a:pt x="27" y="64"/>
                  </a:cubicBezTo>
                  <a:cubicBezTo>
                    <a:pt x="59" y="64"/>
                    <a:pt x="59" y="64"/>
                    <a:pt x="59" y="64"/>
                  </a:cubicBezTo>
                  <a:lnTo>
                    <a:pt x="59"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6" name="Freeform 30"/>
            <p:cNvSpPr>
              <a:spLocks noEditPoints="1"/>
            </p:cNvSpPr>
            <p:nvPr userDrawn="1"/>
          </p:nvSpPr>
          <p:spPr bwMode="auto">
            <a:xfrm>
              <a:off x="2023" y="2467"/>
              <a:ext cx="100" cy="112"/>
            </a:xfrm>
            <a:custGeom>
              <a:avLst/>
              <a:gdLst>
                <a:gd name="T0" fmla="*/ 66 w 66"/>
                <a:gd name="T1" fmla="*/ 57 h 74"/>
                <a:gd name="T2" fmla="*/ 60 w 66"/>
                <a:gd name="T3" fmla="*/ 69 h 74"/>
                <a:gd name="T4" fmla="*/ 46 w 66"/>
                <a:gd name="T5" fmla="*/ 74 h 74"/>
                <a:gd name="T6" fmla="*/ 0 w 66"/>
                <a:gd name="T7" fmla="*/ 74 h 74"/>
                <a:gd name="T8" fmla="*/ 0 w 66"/>
                <a:gd name="T9" fmla="*/ 0 h 74"/>
                <a:gd name="T10" fmla="*/ 46 w 66"/>
                <a:gd name="T11" fmla="*/ 0 h 74"/>
                <a:gd name="T12" fmla="*/ 66 w 66"/>
                <a:gd name="T13" fmla="*/ 16 h 74"/>
                <a:gd name="T14" fmla="*/ 66 w 66"/>
                <a:gd name="T15" fmla="*/ 57 h 74"/>
                <a:gd name="T16" fmla="*/ 52 w 66"/>
                <a:gd name="T17" fmla="*/ 53 h 74"/>
                <a:gd name="T18" fmla="*/ 52 w 66"/>
                <a:gd name="T19" fmla="*/ 19 h 74"/>
                <a:gd name="T20" fmla="*/ 42 w 66"/>
                <a:gd name="T21" fmla="*/ 10 h 74"/>
                <a:gd name="T22" fmla="*/ 13 w 66"/>
                <a:gd name="T23" fmla="*/ 10 h 74"/>
                <a:gd name="T24" fmla="*/ 13 w 66"/>
                <a:gd name="T25" fmla="*/ 63 h 74"/>
                <a:gd name="T26" fmla="*/ 42 w 66"/>
                <a:gd name="T27" fmla="*/ 63 h 74"/>
                <a:gd name="T28" fmla="*/ 52 w 66"/>
                <a:gd name="T29"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74">
                  <a:moveTo>
                    <a:pt x="66" y="57"/>
                  </a:moveTo>
                  <a:cubicBezTo>
                    <a:pt x="66" y="62"/>
                    <a:pt x="64" y="66"/>
                    <a:pt x="60" y="69"/>
                  </a:cubicBezTo>
                  <a:cubicBezTo>
                    <a:pt x="57" y="72"/>
                    <a:pt x="52" y="74"/>
                    <a:pt x="46" y="74"/>
                  </a:cubicBezTo>
                  <a:cubicBezTo>
                    <a:pt x="0" y="74"/>
                    <a:pt x="0" y="74"/>
                    <a:pt x="0" y="74"/>
                  </a:cubicBezTo>
                  <a:cubicBezTo>
                    <a:pt x="0" y="0"/>
                    <a:pt x="0" y="0"/>
                    <a:pt x="0" y="0"/>
                  </a:cubicBezTo>
                  <a:cubicBezTo>
                    <a:pt x="46" y="0"/>
                    <a:pt x="46" y="0"/>
                    <a:pt x="46" y="0"/>
                  </a:cubicBezTo>
                  <a:cubicBezTo>
                    <a:pt x="59" y="0"/>
                    <a:pt x="66" y="5"/>
                    <a:pt x="66" y="16"/>
                  </a:cubicBezTo>
                  <a:lnTo>
                    <a:pt x="66" y="57"/>
                  </a:lnTo>
                  <a:close/>
                  <a:moveTo>
                    <a:pt x="52" y="53"/>
                  </a:moveTo>
                  <a:cubicBezTo>
                    <a:pt x="52" y="19"/>
                    <a:pt x="52" y="19"/>
                    <a:pt x="52" y="19"/>
                  </a:cubicBezTo>
                  <a:cubicBezTo>
                    <a:pt x="52" y="13"/>
                    <a:pt x="49" y="10"/>
                    <a:pt x="42" y="10"/>
                  </a:cubicBezTo>
                  <a:cubicBezTo>
                    <a:pt x="13" y="10"/>
                    <a:pt x="13" y="10"/>
                    <a:pt x="13" y="10"/>
                  </a:cubicBezTo>
                  <a:cubicBezTo>
                    <a:pt x="13" y="63"/>
                    <a:pt x="13" y="63"/>
                    <a:pt x="13" y="63"/>
                  </a:cubicBezTo>
                  <a:cubicBezTo>
                    <a:pt x="42" y="63"/>
                    <a:pt x="42" y="63"/>
                    <a:pt x="42" y="63"/>
                  </a:cubicBezTo>
                  <a:cubicBezTo>
                    <a:pt x="49" y="63"/>
                    <a:pt x="52" y="60"/>
                    <a:pt x="52" y="53"/>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7" name="Freeform 31"/>
            <p:cNvSpPr>
              <a:spLocks/>
            </p:cNvSpPr>
            <p:nvPr userDrawn="1"/>
          </p:nvSpPr>
          <p:spPr bwMode="auto">
            <a:xfrm>
              <a:off x="2155" y="2467"/>
              <a:ext cx="89" cy="112"/>
            </a:xfrm>
            <a:custGeom>
              <a:avLst/>
              <a:gdLst>
                <a:gd name="T0" fmla="*/ 56 w 59"/>
                <a:gd name="T1" fmla="*/ 42 h 74"/>
                <a:gd name="T2" fmla="*/ 13 w 59"/>
                <a:gd name="T3" fmla="*/ 42 h 74"/>
                <a:gd name="T4" fmla="*/ 13 w 59"/>
                <a:gd name="T5" fmla="*/ 55 h 74"/>
                <a:gd name="T6" fmla="*/ 25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5 w 59"/>
                <a:gd name="T21" fmla="*/ 4 h 74"/>
                <a:gd name="T22" fmla="*/ 20 w 59"/>
                <a:gd name="T23" fmla="*/ 0 h 74"/>
                <a:gd name="T24" fmla="*/ 59 w 59"/>
                <a:gd name="T25" fmla="*/ 0 h 74"/>
                <a:gd name="T26" fmla="*/ 59 w 59"/>
                <a:gd name="T27" fmla="*/ 11 h 74"/>
                <a:gd name="T28" fmla="*/ 25 w 59"/>
                <a:gd name="T29" fmla="*/ 11 h 74"/>
                <a:gd name="T30" fmla="*/ 13 w 59"/>
                <a:gd name="T31" fmla="*/ 19 h 74"/>
                <a:gd name="T32" fmla="*/ 13 w 59"/>
                <a:gd name="T33" fmla="*/ 32 h 74"/>
                <a:gd name="T34" fmla="*/ 56 w 59"/>
                <a:gd name="T35" fmla="*/ 32 h 74"/>
                <a:gd name="T36" fmla="*/ 56 w 59"/>
                <a:gd name="T37"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6" y="42"/>
                  </a:moveTo>
                  <a:cubicBezTo>
                    <a:pt x="13" y="42"/>
                    <a:pt x="13" y="42"/>
                    <a:pt x="13" y="42"/>
                  </a:cubicBezTo>
                  <a:cubicBezTo>
                    <a:pt x="13" y="55"/>
                    <a:pt x="13" y="55"/>
                    <a:pt x="13" y="55"/>
                  </a:cubicBezTo>
                  <a:cubicBezTo>
                    <a:pt x="13" y="60"/>
                    <a:pt x="17" y="63"/>
                    <a:pt x="25" y="63"/>
                  </a:cubicBezTo>
                  <a:cubicBezTo>
                    <a:pt x="59" y="63"/>
                    <a:pt x="59" y="63"/>
                    <a:pt x="59" y="63"/>
                  </a:cubicBezTo>
                  <a:cubicBezTo>
                    <a:pt x="59" y="74"/>
                    <a:pt x="59" y="74"/>
                    <a:pt x="59" y="74"/>
                  </a:cubicBezTo>
                  <a:cubicBezTo>
                    <a:pt x="21" y="74"/>
                    <a:pt x="21" y="74"/>
                    <a:pt x="21" y="74"/>
                  </a:cubicBezTo>
                  <a:cubicBezTo>
                    <a:pt x="15" y="74"/>
                    <a:pt x="9" y="73"/>
                    <a:pt x="6" y="70"/>
                  </a:cubicBezTo>
                  <a:cubicBezTo>
                    <a:pt x="2" y="67"/>
                    <a:pt x="0" y="63"/>
                    <a:pt x="0" y="58"/>
                  </a:cubicBezTo>
                  <a:cubicBezTo>
                    <a:pt x="0" y="17"/>
                    <a:pt x="0" y="17"/>
                    <a:pt x="0" y="17"/>
                  </a:cubicBezTo>
                  <a:cubicBezTo>
                    <a:pt x="0" y="11"/>
                    <a:pt x="2" y="7"/>
                    <a:pt x="5" y="4"/>
                  </a:cubicBezTo>
                  <a:cubicBezTo>
                    <a:pt x="9" y="1"/>
                    <a:pt x="14" y="0"/>
                    <a:pt x="20" y="0"/>
                  </a:cubicBezTo>
                  <a:cubicBezTo>
                    <a:pt x="59" y="0"/>
                    <a:pt x="59" y="0"/>
                    <a:pt x="59" y="0"/>
                  </a:cubicBezTo>
                  <a:cubicBezTo>
                    <a:pt x="59" y="11"/>
                    <a:pt x="59" y="11"/>
                    <a:pt x="59" y="11"/>
                  </a:cubicBezTo>
                  <a:cubicBezTo>
                    <a:pt x="25" y="11"/>
                    <a:pt x="25" y="11"/>
                    <a:pt x="25" y="11"/>
                  </a:cubicBezTo>
                  <a:cubicBezTo>
                    <a:pt x="17" y="11"/>
                    <a:pt x="13" y="14"/>
                    <a:pt x="13" y="19"/>
                  </a:cubicBezTo>
                  <a:cubicBezTo>
                    <a:pt x="13" y="32"/>
                    <a:pt x="13" y="32"/>
                    <a:pt x="13" y="32"/>
                  </a:cubicBezTo>
                  <a:cubicBezTo>
                    <a:pt x="56" y="32"/>
                    <a:pt x="56" y="32"/>
                    <a:pt x="56" y="32"/>
                  </a:cubicBezTo>
                  <a:lnTo>
                    <a:pt x="56" y="42"/>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8" name="Freeform 32"/>
            <p:cNvSpPr>
              <a:spLocks/>
            </p:cNvSpPr>
            <p:nvPr userDrawn="1"/>
          </p:nvSpPr>
          <p:spPr bwMode="auto">
            <a:xfrm>
              <a:off x="2351" y="2467"/>
              <a:ext cx="89" cy="112"/>
            </a:xfrm>
            <a:custGeom>
              <a:avLst/>
              <a:gdLst>
                <a:gd name="T0" fmla="*/ 59 w 59"/>
                <a:gd name="T1" fmla="*/ 74 h 74"/>
                <a:gd name="T2" fmla="*/ 24 w 59"/>
                <a:gd name="T3" fmla="*/ 74 h 74"/>
                <a:gd name="T4" fmla="*/ 6 w 59"/>
                <a:gd name="T5" fmla="*/ 70 h 74"/>
                <a:gd name="T6" fmla="*/ 0 w 59"/>
                <a:gd name="T7" fmla="*/ 56 h 74"/>
                <a:gd name="T8" fmla="*/ 0 w 59"/>
                <a:gd name="T9" fmla="*/ 0 h 74"/>
                <a:gd name="T10" fmla="*/ 13 w 59"/>
                <a:gd name="T11" fmla="*/ 0 h 74"/>
                <a:gd name="T12" fmla="*/ 13 w 59"/>
                <a:gd name="T13" fmla="*/ 54 h 74"/>
                <a:gd name="T14" fmla="*/ 17 w 59"/>
                <a:gd name="T15" fmla="*/ 61 h 74"/>
                <a:gd name="T16" fmla="*/ 27 w 59"/>
                <a:gd name="T17" fmla="*/ 63 h 74"/>
                <a:gd name="T18" fmla="*/ 59 w 59"/>
                <a:gd name="T19" fmla="*/ 63 h 74"/>
                <a:gd name="T20" fmla="*/ 59 w 59"/>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4">
                  <a:moveTo>
                    <a:pt x="59" y="74"/>
                  </a:moveTo>
                  <a:cubicBezTo>
                    <a:pt x="24" y="74"/>
                    <a:pt x="24" y="74"/>
                    <a:pt x="24" y="74"/>
                  </a:cubicBezTo>
                  <a:cubicBezTo>
                    <a:pt x="16" y="74"/>
                    <a:pt x="10" y="73"/>
                    <a:pt x="6" y="70"/>
                  </a:cubicBezTo>
                  <a:cubicBezTo>
                    <a:pt x="2" y="67"/>
                    <a:pt x="0" y="63"/>
                    <a:pt x="0" y="56"/>
                  </a:cubicBezTo>
                  <a:cubicBezTo>
                    <a:pt x="0" y="0"/>
                    <a:pt x="0" y="0"/>
                    <a:pt x="0" y="0"/>
                  </a:cubicBezTo>
                  <a:cubicBezTo>
                    <a:pt x="13" y="0"/>
                    <a:pt x="13" y="0"/>
                    <a:pt x="13" y="0"/>
                  </a:cubicBezTo>
                  <a:cubicBezTo>
                    <a:pt x="13" y="54"/>
                    <a:pt x="13" y="54"/>
                    <a:pt x="13" y="54"/>
                  </a:cubicBezTo>
                  <a:cubicBezTo>
                    <a:pt x="13" y="57"/>
                    <a:pt x="14" y="60"/>
                    <a:pt x="17" y="61"/>
                  </a:cubicBezTo>
                  <a:cubicBezTo>
                    <a:pt x="18" y="63"/>
                    <a:pt x="22" y="63"/>
                    <a:pt x="27" y="63"/>
                  </a:cubicBezTo>
                  <a:cubicBezTo>
                    <a:pt x="59" y="63"/>
                    <a:pt x="59" y="63"/>
                    <a:pt x="59" y="63"/>
                  </a:cubicBezTo>
                  <a:lnTo>
                    <a:pt x="59"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9" name="Freeform 33"/>
            <p:cNvSpPr>
              <a:spLocks/>
            </p:cNvSpPr>
            <p:nvPr userDrawn="1"/>
          </p:nvSpPr>
          <p:spPr bwMode="auto">
            <a:xfrm>
              <a:off x="2438" y="2450"/>
              <a:ext cx="20" cy="40"/>
            </a:xfrm>
            <a:custGeom>
              <a:avLst/>
              <a:gdLst>
                <a:gd name="T0" fmla="*/ 13 w 13"/>
                <a:gd name="T1" fmla="*/ 8 h 26"/>
                <a:gd name="T2" fmla="*/ 13 w 13"/>
                <a:gd name="T3" fmla="*/ 12 h 26"/>
                <a:gd name="T4" fmla="*/ 7 w 13"/>
                <a:gd name="T5" fmla="*/ 26 h 26"/>
                <a:gd name="T6" fmla="*/ 0 w 13"/>
                <a:gd name="T7" fmla="*/ 26 h 26"/>
                <a:gd name="T8" fmla="*/ 5 w 13"/>
                <a:gd name="T9" fmla="*/ 14 h 26"/>
                <a:gd name="T10" fmla="*/ 1 w 13"/>
                <a:gd name="T11" fmla="*/ 7 h 26"/>
                <a:gd name="T12" fmla="*/ 3 w 13"/>
                <a:gd name="T13" fmla="*/ 2 h 26"/>
                <a:gd name="T14" fmla="*/ 7 w 13"/>
                <a:gd name="T15" fmla="*/ 0 h 26"/>
                <a:gd name="T16" fmla="*/ 12 w 13"/>
                <a:gd name="T17" fmla="*/ 2 h 26"/>
                <a:gd name="T18" fmla="*/ 13 w 13"/>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13" y="8"/>
                  </a:moveTo>
                  <a:cubicBezTo>
                    <a:pt x="13" y="9"/>
                    <a:pt x="13" y="11"/>
                    <a:pt x="13" y="12"/>
                  </a:cubicBezTo>
                  <a:cubicBezTo>
                    <a:pt x="7" y="26"/>
                    <a:pt x="7" y="26"/>
                    <a:pt x="7" y="26"/>
                  </a:cubicBezTo>
                  <a:cubicBezTo>
                    <a:pt x="0" y="26"/>
                    <a:pt x="0" y="26"/>
                    <a:pt x="0" y="26"/>
                  </a:cubicBezTo>
                  <a:cubicBezTo>
                    <a:pt x="5" y="14"/>
                    <a:pt x="5" y="14"/>
                    <a:pt x="5" y="14"/>
                  </a:cubicBezTo>
                  <a:cubicBezTo>
                    <a:pt x="2" y="11"/>
                    <a:pt x="1" y="9"/>
                    <a:pt x="1" y="7"/>
                  </a:cubicBezTo>
                  <a:cubicBezTo>
                    <a:pt x="1" y="5"/>
                    <a:pt x="1" y="3"/>
                    <a:pt x="3" y="2"/>
                  </a:cubicBezTo>
                  <a:cubicBezTo>
                    <a:pt x="4" y="1"/>
                    <a:pt x="5" y="0"/>
                    <a:pt x="7" y="0"/>
                  </a:cubicBezTo>
                  <a:cubicBezTo>
                    <a:pt x="9" y="0"/>
                    <a:pt x="10" y="1"/>
                    <a:pt x="12" y="2"/>
                  </a:cubicBezTo>
                  <a:cubicBezTo>
                    <a:pt x="13" y="4"/>
                    <a:pt x="13" y="6"/>
                    <a:pt x="13" y="8"/>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0" name="Rectangle 34"/>
            <p:cNvSpPr>
              <a:spLocks noChangeArrowheads="1"/>
            </p:cNvSpPr>
            <p:nvPr userDrawn="1"/>
          </p:nvSpPr>
          <p:spPr bwMode="auto">
            <a:xfrm>
              <a:off x="2495" y="2467"/>
              <a:ext cx="20"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1" name="Freeform 35"/>
            <p:cNvSpPr>
              <a:spLocks/>
            </p:cNvSpPr>
            <p:nvPr userDrawn="1"/>
          </p:nvSpPr>
          <p:spPr bwMode="auto">
            <a:xfrm>
              <a:off x="2547" y="2467"/>
              <a:ext cx="99" cy="113"/>
            </a:xfrm>
            <a:custGeom>
              <a:avLst/>
              <a:gdLst>
                <a:gd name="T0" fmla="*/ 66 w 66"/>
                <a:gd name="T1" fmla="*/ 65 h 75"/>
                <a:gd name="T2" fmla="*/ 63 w 66"/>
                <a:gd name="T3" fmla="*/ 72 h 75"/>
                <a:gd name="T4" fmla="*/ 55 w 66"/>
                <a:gd name="T5" fmla="*/ 75 h 75"/>
                <a:gd name="T6" fmla="*/ 48 w 66"/>
                <a:gd name="T7" fmla="*/ 73 h 75"/>
                <a:gd name="T8" fmla="*/ 44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9 w 66"/>
                <a:gd name="T21" fmla="*/ 2 h 75"/>
                <a:gd name="T22" fmla="*/ 23 w 66"/>
                <a:gd name="T23" fmla="*/ 8 h 75"/>
                <a:gd name="T24" fmla="*/ 53 w 66"/>
                <a:gd name="T25" fmla="*/ 60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9" y="75"/>
                    <a:pt x="55" y="75"/>
                  </a:cubicBezTo>
                  <a:cubicBezTo>
                    <a:pt x="52" y="75"/>
                    <a:pt x="50" y="74"/>
                    <a:pt x="48" y="73"/>
                  </a:cubicBezTo>
                  <a:cubicBezTo>
                    <a:pt x="47" y="72"/>
                    <a:pt x="46" y="70"/>
                    <a:pt x="44" y="67"/>
                  </a:cubicBezTo>
                  <a:cubicBezTo>
                    <a:pt x="13" y="15"/>
                    <a:pt x="13" y="15"/>
                    <a:pt x="13" y="15"/>
                  </a:cubicBezTo>
                  <a:cubicBezTo>
                    <a:pt x="13" y="74"/>
                    <a:pt x="13" y="74"/>
                    <a:pt x="13" y="74"/>
                  </a:cubicBezTo>
                  <a:cubicBezTo>
                    <a:pt x="0" y="74"/>
                    <a:pt x="0" y="74"/>
                    <a:pt x="0" y="74"/>
                  </a:cubicBezTo>
                  <a:cubicBezTo>
                    <a:pt x="0" y="11"/>
                    <a:pt x="0" y="11"/>
                    <a:pt x="0" y="11"/>
                  </a:cubicBezTo>
                  <a:cubicBezTo>
                    <a:pt x="0" y="3"/>
                    <a:pt x="4" y="0"/>
                    <a:pt x="11" y="0"/>
                  </a:cubicBezTo>
                  <a:cubicBezTo>
                    <a:pt x="15" y="0"/>
                    <a:pt x="17" y="1"/>
                    <a:pt x="19" y="2"/>
                  </a:cubicBezTo>
                  <a:cubicBezTo>
                    <a:pt x="20" y="3"/>
                    <a:pt x="21" y="5"/>
                    <a:pt x="23" y="8"/>
                  </a:cubicBezTo>
                  <a:cubicBezTo>
                    <a:pt x="53" y="60"/>
                    <a:pt x="53" y="60"/>
                    <a:pt x="53" y="60"/>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2" name="Freeform 36"/>
            <p:cNvSpPr>
              <a:spLocks/>
            </p:cNvSpPr>
            <p:nvPr userDrawn="1"/>
          </p:nvSpPr>
          <p:spPr bwMode="auto">
            <a:xfrm>
              <a:off x="2678" y="2467"/>
              <a:ext cx="90" cy="112"/>
            </a:xfrm>
            <a:custGeom>
              <a:avLst/>
              <a:gdLst>
                <a:gd name="T0" fmla="*/ 60 w 60"/>
                <a:gd name="T1" fmla="*/ 42 h 74"/>
                <a:gd name="T2" fmla="*/ 14 w 60"/>
                <a:gd name="T3" fmla="*/ 42 h 74"/>
                <a:gd name="T4" fmla="*/ 14 w 60"/>
                <a:gd name="T5" fmla="*/ 74 h 74"/>
                <a:gd name="T6" fmla="*/ 0 w 60"/>
                <a:gd name="T7" fmla="*/ 74 h 74"/>
                <a:gd name="T8" fmla="*/ 0 w 60"/>
                <a:gd name="T9" fmla="*/ 15 h 74"/>
                <a:gd name="T10" fmla="*/ 6 w 60"/>
                <a:gd name="T11" fmla="*/ 3 h 74"/>
                <a:gd name="T12" fmla="*/ 21 w 60"/>
                <a:gd name="T13" fmla="*/ 0 h 74"/>
                <a:gd name="T14" fmla="*/ 60 w 60"/>
                <a:gd name="T15" fmla="*/ 0 h 74"/>
                <a:gd name="T16" fmla="*/ 60 w 60"/>
                <a:gd name="T17" fmla="*/ 11 h 74"/>
                <a:gd name="T18" fmla="*/ 25 w 60"/>
                <a:gd name="T19" fmla="*/ 11 h 74"/>
                <a:gd name="T20" fmla="*/ 14 w 60"/>
                <a:gd name="T21" fmla="*/ 18 h 74"/>
                <a:gd name="T22" fmla="*/ 14 w 60"/>
                <a:gd name="T23" fmla="*/ 32 h 74"/>
                <a:gd name="T24" fmla="*/ 60 w 60"/>
                <a:gd name="T25" fmla="*/ 32 h 74"/>
                <a:gd name="T26" fmla="*/ 60 w 60"/>
                <a:gd name="T27"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74">
                  <a:moveTo>
                    <a:pt x="60" y="42"/>
                  </a:moveTo>
                  <a:cubicBezTo>
                    <a:pt x="14" y="42"/>
                    <a:pt x="14" y="42"/>
                    <a:pt x="14" y="42"/>
                  </a:cubicBezTo>
                  <a:cubicBezTo>
                    <a:pt x="14" y="74"/>
                    <a:pt x="14" y="74"/>
                    <a:pt x="14" y="74"/>
                  </a:cubicBezTo>
                  <a:cubicBezTo>
                    <a:pt x="0" y="74"/>
                    <a:pt x="0" y="74"/>
                    <a:pt x="0" y="74"/>
                  </a:cubicBezTo>
                  <a:cubicBezTo>
                    <a:pt x="0" y="15"/>
                    <a:pt x="0" y="15"/>
                    <a:pt x="0" y="15"/>
                  </a:cubicBezTo>
                  <a:cubicBezTo>
                    <a:pt x="0" y="10"/>
                    <a:pt x="2" y="6"/>
                    <a:pt x="6" y="3"/>
                  </a:cubicBezTo>
                  <a:cubicBezTo>
                    <a:pt x="10" y="1"/>
                    <a:pt x="15" y="0"/>
                    <a:pt x="21" y="0"/>
                  </a:cubicBezTo>
                  <a:cubicBezTo>
                    <a:pt x="60" y="0"/>
                    <a:pt x="60" y="0"/>
                    <a:pt x="60" y="0"/>
                  </a:cubicBezTo>
                  <a:cubicBezTo>
                    <a:pt x="60" y="11"/>
                    <a:pt x="60" y="11"/>
                    <a:pt x="60" y="11"/>
                  </a:cubicBezTo>
                  <a:cubicBezTo>
                    <a:pt x="25" y="11"/>
                    <a:pt x="25" y="11"/>
                    <a:pt x="25" y="11"/>
                  </a:cubicBezTo>
                  <a:cubicBezTo>
                    <a:pt x="17" y="11"/>
                    <a:pt x="14" y="13"/>
                    <a:pt x="14" y="18"/>
                  </a:cubicBezTo>
                  <a:cubicBezTo>
                    <a:pt x="14" y="32"/>
                    <a:pt x="14" y="32"/>
                    <a:pt x="14" y="32"/>
                  </a:cubicBezTo>
                  <a:cubicBezTo>
                    <a:pt x="60" y="32"/>
                    <a:pt x="60" y="32"/>
                    <a:pt x="60" y="32"/>
                  </a:cubicBezTo>
                  <a:lnTo>
                    <a:pt x="60" y="42"/>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3" name="Freeform 37"/>
            <p:cNvSpPr>
              <a:spLocks noEditPoints="1"/>
            </p:cNvSpPr>
            <p:nvPr userDrawn="1"/>
          </p:nvSpPr>
          <p:spPr bwMode="auto">
            <a:xfrm>
              <a:off x="2803" y="2467"/>
              <a:ext cx="97" cy="112"/>
            </a:xfrm>
            <a:custGeom>
              <a:avLst/>
              <a:gdLst>
                <a:gd name="T0" fmla="*/ 64 w 64"/>
                <a:gd name="T1" fmla="*/ 57 h 74"/>
                <a:gd name="T2" fmla="*/ 42 w 64"/>
                <a:gd name="T3" fmla="*/ 74 h 74"/>
                <a:gd name="T4" fmla="*/ 22 w 64"/>
                <a:gd name="T5" fmla="*/ 74 h 74"/>
                <a:gd name="T6" fmla="*/ 6 w 64"/>
                <a:gd name="T7" fmla="*/ 70 h 74"/>
                <a:gd name="T8" fmla="*/ 0 w 64"/>
                <a:gd name="T9" fmla="*/ 57 h 74"/>
                <a:gd name="T10" fmla="*/ 0 w 64"/>
                <a:gd name="T11" fmla="*/ 17 h 74"/>
                <a:gd name="T12" fmla="*/ 6 w 64"/>
                <a:gd name="T13" fmla="*/ 4 h 74"/>
                <a:gd name="T14" fmla="*/ 22 w 64"/>
                <a:gd name="T15" fmla="*/ 0 h 74"/>
                <a:gd name="T16" fmla="*/ 42 w 64"/>
                <a:gd name="T17" fmla="*/ 0 h 74"/>
                <a:gd name="T18" fmla="*/ 64 w 64"/>
                <a:gd name="T19" fmla="*/ 17 h 74"/>
                <a:gd name="T20" fmla="*/ 64 w 64"/>
                <a:gd name="T21" fmla="*/ 57 h 74"/>
                <a:gd name="T22" fmla="*/ 51 w 64"/>
                <a:gd name="T23" fmla="*/ 54 h 74"/>
                <a:gd name="T24" fmla="*/ 51 w 64"/>
                <a:gd name="T25" fmla="*/ 20 h 74"/>
                <a:gd name="T26" fmla="*/ 48 w 64"/>
                <a:gd name="T27" fmla="*/ 13 h 74"/>
                <a:gd name="T28" fmla="*/ 39 w 64"/>
                <a:gd name="T29" fmla="*/ 11 h 74"/>
                <a:gd name="T30" fmla="*/ 25 w 64"/>
                <a:gd name="T31" fmla="*/ 11 h 74"/>
                <a:gd name="T32" fmla="*/ 16 w 64"/>
                <a:gd name="T33" fmla="*/ 13 h 74"/>
                <a:gd name="T34" fmla="*/ 13 w 64"/>
                <a:gd name="T35" fmla="*/ 20 h 74"/>
                <a:gd name="T36" fmla="*/ 13 w 64"/>
                <a:gd name="T37" fmla="*/ 54 h 74"/>
                <a:gd name="T38" fmla="*/ 16 w 64"/>
                <a:gd name="T39" fmla="*/ 61 h 74"/>
                <a:gd name="T40" fmla="*/ 25 w 64"/>
                <a:gd name="T41" fmla="*/ 63 h 74"/>
                <a:gd name="T42" fmla="*/ 39 w 64"/>
                <a:gd name="T43" fmla="*/ 63 h 74"/>
                <a:gd name="T44" fmla="*/ 48 w 64"/>
                <a:gd name="T45" fmla="*/ 61 h 74"/>
                <a:gd name="T46" fmla="*/ 51 w 64"/>
                <a:gd name="T47"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8"/>
                    <a:pt x="56" y="74"/>
                    <a:pt x="42" y="74"/>
                  </a:cubicBezTo>
                  <a:cubicBezTo>
                    <a:pt x="22" y="74"/>
                    <a:pt x="22" y="74"/>
                    <a:pt x="22" y="74"/>
                  </a:cubicBezTo>
                  <a:cubicBezTo>
                    <a:pt x="15" y="74"/>
                    <a:pt x="10" y="73"/>
                    <a:pt x="6" y="70"/>
                  </a:cubicBezTo>
                  <a:cubicBezTo>
                    <a:pt x="2" y="67"/>
                    <a:pt x="0" y="63"/>
                    <a:pt x="0" y="57"/>
                  </a:cubicBezTo>
                  <a:cubicBezTo>
                    <a:pt x="0" y="17"/>
                    <a:pt x="0" y="17"/>
                    <a:pt x="0" y="17"/>
                  </a:cubicBezTo>
                  <a:cubicBezTo>
                    <a:pt x="0" y="11"/>
                    <a:pt x="2" y="7"/>
                    <a:pt x="6" y="4"/>
                  </a:cubicBezTo>
                  <a:cubicBezTo>
                    <a:pt x="10" y="1"/>
                    <a:pt x="15" y="0"/>
                    <a:pt x="22" y="0"/>
                  </a:cubicBezTo>
                  <a:cubicBezTo>
                    <a:pt x="42" y="0"/>
                    <a:pt x="42" y="0"/>
                    <a:pt x="42" y="0"/>
                  </a:cubicBezTo>
                  <a:cubicBezTo>
                    <a:pt x="56" y="0"/>
                    <a:pt x="64" y="6"/>
                    <a:pt x="64" y="17"/>
                  </a:cubicBezTo>
                  <a:lnTo>
                    <a:pt x="64" y="57"/>
                  </a:lnTo>
                  <a:close/>
                  <a:moveTo>
                    <a:pt x="51" y="54"/>
                  </a:moveTo>
                  <a:cubicBezTo>
                    <a:pt x="51" y="20"/>
                    <a:pt x="51" y="20"/>
                    <a:pt x="51" y="20"/>
                  </a:cubicBezTo>
                  <a:cubicBezTo>
                    <a:pt x="51" y="16"/>
                    <a:pt x="50" y="14"/>
                    <a:pt x="48" y="13"/>
                  </a:cubicBezTo>
                  <a:cubicBezTo>
                    <a:pt x="46" y="11"/>
                    <a:pt x="43" y="11"/>
                    <a:pt x="39" y="11"/>
                  </a:cubicBezTo>
                  <a:cubicBezTo>
                    <a:pt x="25" y="11"/>
                    <a:pt x="25" y="11"/>
                    <a:pt x="25" y="11"/>
                  </a:cubicBezTo>
                  <a:cubicBezTo>
                    <a:pt x="21" y="11"/>
                    <a:pt x="18" y="11"/>
                    <a:pt x="16" y="13"/>
                  </a:cubicBezTo>
                  <a:cubicBezTo>
                    <a:pt x="14" y="14"/>
                    <a:pt x="13" y="16"/>
                    <a:pt x="13" y="20"/>
                  </a:cubicBezTo>
                  <a:cubicBezTo>
                    <a:pt x="13" y="54"/>
                    <a:pt x="13" y="54"/>
                    <a:pt x="13" y="54"/>
                  </a:cubicBezTo>
                  <a:cubicBezTo>
                    <a:pt x="13" y="57"/>
                    <a:pt x="14" y="60"/>
                    <a:pt x="16" y="61"/>
                  </a:cubicBezTo>
                  <a:cubicBezTo>
                    <a:pt x="18" y="62"/>
                    <a:pt x="21" y="63"/>
                    <a:pt x="25" y="63"/>
                  </a:cubicBezTo>
                  <a:cubicBezTo>
                    <a:pt x="39" y="63"/>
                    <a:pt x="39" y="63"/>
                    <a:pt x="39" y="63"/>
                  </a:cubicBezTo>
                  <a:cubicBezTo>
                    <a:pt x="43" y="63"/>
                    <a:pt x="46" y="62"/>
                    <a:pt x="48" y="61"/>
                  </a:cubicBezTo>
                  <a:cubicBezTo>
                    <a:pt x="50" y="60"/>
                    <a:pt x="51" y="58"/>
                    <a:pt x="51" y="54"/>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4" name="Freeform 38"/>
            <p:cNvSpPr>
              <a:spLocks/>
            </p:cNvSpPr>
            <p:nvPr userDrawn="1"/>
          </p:nvSpPr>
          <p:spPr bwMode="auto">
            <a:xfrm>
              <a:off x="2931" y="2467"/>
              <a:ext cx="98" cy="112"/>
            </a:xfrm>
            <a:custGeom>
              <a:avLst/>
              <a:gdLst>
                <a:gd name="T0" fmla="*/ 65 w 65"/>
                <a:gd name="T1" fmla="*/ 74 h 74"/>
                <a:gd name="T2" fmla="*/ 48 w 65"/>
                <a:gd name="T3" fmla="*/ 74 h 74"/>
                <a:gd name="T4" fmla="*/ 16 w 65"/>
                <a:gd name="T5" fmla="*/ 45 h 74"/>
                <a:gd name="T6" fmla="*/ 14 w 65"/>
                <a:gd name="T7" fmla="*/ 41 h 74"/>
                <a:gd name="T8" fmla="*/ 23 w 65"/>
                <a:gd name="T9" fmla="*/ 35 h 74"/>
                <a:gd name="T10" fmla="*/ 42 w 65"/>
                <a:gd name="T11" fmla="*/ 34 h 74"/>
                <a:gd name="T12" fmla="*/ 52 w 65"/>
                <a:gd name="T13" fmla="*/ 27 h 74"/>
                <a:gd name="T14" fmla="*/ 52 w 65"/>
                <a:gd name="T15" fmla="*/ 19 h 74"/>
                <a:gd name="T16" fmla="*/ 41 w 65"/>
                <a:gd name="T17" fmla="*/ 11 h 74"/>
                <a:gd name="T18" fmla="*/ 13 w 65"/>
                <a:gd name="T19" fmla="*/ 11 h 74"/>
                <a:gd name="T20" fmla="*/ 13 w 65"/>
                <a:gd name="T21" fmla="*/ 74 h 74"/>
                <a:gd name="T22" fmla="*/ 0 w 65"/>
                <a:gd name="T23" fmla="*/ 74 h 74"/>
                <a:gd name="T24" fmla="*/ 0 w 65"/>
                <a:gd name="T25" fmla="*/ 0 h 74"/>
                <a:gd name="T26" fmla="*/ 45 w 65"/>
                <a:gd name="T27" fmla="*/ 0 h 74"/>
                <a:gd name="T28" fmla="*/ 65 w 65"/>
                <a:gd name="T29" fmla="*/ 16 h 74"/>
                <a:gd name="T30" fmla="*/ 65 w 65"/>
                <a:gd name="T31" fmla="*/ 29 h 74"/>
                <a:gd name="T32" fmla="*/ 60 w 65"/>
                <a:gd name="T33" fmla="*/ 40 h 74"/>
                <a:gd name="T34" fmla="*/ 46 w 65"/>
                <a:gd name="T35" fmla="*/ 44 h 74"/>
                <a:gd name="T36" fmla="*/ 31 w 65"/>
                <a:gd name="T37" fmla="*/ 44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8" y="74"/>
                    <a:pt x="48" y="74"/>
                    <a:pt x="48" y="74"/>
                  </a:cubicBezTo>
                  <a:cubicBezTo>
                    <a:pt x="16" y="45"/>
                    <a:pt x="16" y="45"/>
                    <a:pt x="16" y="45"/>
                  </a:cubicBezTo>
                  <a:cubicBezTo>
                    <a:pt x="15" y="45"/>
                    <a:pt x="14" y="43"/>
                    <a:pt x="14" y="41"/>
                  </a:cubicBezTo>
                  <a:cubicBezTo>
                    <a:pt x="14" y="37"/>
                    <a:pt x="17" y="35"/>
                    <a:pt x="23" y="35"/>
                  </a:cubicBezTo>
                  <a:cubicBezTo>
                    <a:pt x="42" y="34"/>
                    <a:pt x="42" y="34"/>
                    <a:pt x="42" y="34"/>
                  </a:cubicBezTo>
                  <a:cubicBezTo>
                    <a:pt x="48" y="34"/>
                    <a:pt x="52" y="32"/>
                    <a:pt x="52" y="27"/>
                  </a:cubicBezTo>
                  <a:cubicBezTo>
                    <a:pt x="52" y="19"/>
                    <a:pt x="52" y="19"/>
                    <a:pt x="52" y="19"/>
                  </a:cubicBezTo>
                  <a:cubicBezTo>
                    <a:pt x="52" y="13"/>
                    <a:pt x="48" y="11"/>
                    <a:pt x="41" y="11"/>
                  </a:cubicBezTo>
                  <a:cubicBezTo>
                    <a:pt x="13" y="11"/>
                    <a:pt x="13" y="11"/>
                    <a:pt x="13" y="11"/>
                  </a:cubicBezTo>
                  <a:cubicBezTo>
                    <a:pt x="13" y="74"/>
                    <a:pt x="13" y="74"/>
                    <a:pt x="13" y="74"/>
                  </a:cubicBezTo>
                  <a:cubicBezTo>
                    <a:pt x="0" y="74"/>
                    <a:pt x="0" y="74"/>
                    <a:pt x="0" y="74"/>
                  </a:cubicBezTo>
                  <a:cubicBezTo>
                    <a:pt x="0" y="0"/>
                    <a:pt x="0" y="0"/>
                    <a:pt x="0" y="0"/>
                  </a:cubicBezTo>
                  <a:cubicBezTo>
                    <a:pt x="45" y="0"/>
                    <a:pt x="45" y="0"/>
                    <a:pt x="45" y="0"/>
                  </a:cubicBezTo>
                  <a:cubicBezTo>
                    <a:pt x="58" y="0"/>
                    <a:pt x="65" y="5"/>
                    <a:pt x="65" y="16"/>
                  </a:cubicBezTo>
                  <a:cubicBezTo>
                    <a:pt x="65" y="29"/>
                    <a:pt x="65" y="29"/>
                    <a:pt x="65" y="29"/>
                  </a:cubicBezTo>
                  <a:cubicBezTo>
                    <a:pt x="65" y="33"/>
                    <a:pt x="63" y="37"/>
                    <a:pt x="60" y="40"/>
                  </a:cubicBezTo>
                  <a:cubicBezTo>
                    <a:pt x="56" y="42"/>
                    <a:pt x="51" y="44"/>
                    <a:pt x="46" y="44"/>
                  </a:cubicBezTo>
                  <a:cubicBezTo>
                    <a:pt x="31" y="44"/>
                    <a:pt x="31" y="44"/>
                    <a:pt x="31" y="44"/>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5" name="Freeform 39"/>
            <p:cNvSpPr>
              <a:spLocks/>
            </p:cNvSpPr>
            <p:nvPr userDrawn="1"/>
          </p:nvSpPr>
          <p:spPr bwMode="auto">
            <a:xfrm>
              <a:off x="3058" y="2467"/>
              <a:ext cx="137" cy="115"/>
            </a:xfrm>
            <a:custGeom>
              <a:avLst/>
              <a:gdLst>
                <a:gd name="T0" fmla="*/ 91 w 91"/>
                <a:gd name="T1" fmla="*/ 74 h 76"/>
                <a:gd name="T2" fmla="*/ 79 w 91"/>
                <a:gd name="T3" fmla="*/ 74 h 76"/>
                <a:gd name="T4" fmla="*/ 79 w 91"/>
                <a:gd name="T5" fmla="*/ 16 h 76"/>
                <a:gd name="T6" fmla="*/ 55 w 91"/>
                <a:gd name="T7" fmla="*/ 68 h 76"/>
                <a:gd name="T8" fmla="*/ 46 w 91"/>
                <a:gd name="T9" fmla="*/ 76 h 76"/>
                <a:gd name="T10" fmla="*/ 40 w 91"/>
                <a:gd name="T11" fmla="*/ 73 h 76"/>
                <a:gd name="T12" fmla="*/ 37 w 91"/>
                <a:gd name="T13" fmla="*/ 68 h 76"/>
                <a:gd name="T14" fmla="*/ 13 w 91"/>
                <a:gd name="T15" fmla="*/ 16 h 76"/>
                <a:gd name="T16" fmla="*/ 13 w 91"/>
                <a:gd name="T17" fmla="*/ 74 h 76"/>
                <a:gd name="T18" fmla="*/ 0 w 91"/>
                <a:gd name="T19" fmla="*/ 74 h 76"/>
                <a:gd name="T20" fmla="*/ 0 w 91"/>
                <a:gd name="T21" fmla="*/ 10 h 76"/>
                <a:gd name="T22" fmla="*/ 3 w 91"/>
                <a:gd name="T23" fmla="*/ 3 h 76"/>
                <a:gd name="T24" fmla="*/ 12 w 91"/>
                <a:gd name="T25" fmla="*/ 0 h 76"/>
                <a:gd name="T26" fmla="*/ 23 w 91"/>
                <a:gd name="T27" fmla="*/ 7 h 76"/>
                <a:gd name="T28" fmla="*/ 46 w 91"/>
                <a:gd name="T29" fmla="*/ 59 h 76"/>
                <a:gd name="T30" fmla="*/ 69 w 91"/>
                <a:gd name="T31" fmla="*/ 7 h 76"/>
                <a:gd name="T32" fmla="*/ 80 w 91"/>
                <a:gd name="T33" fmla="*/ 0 h 76"/>
                <a:gd name="T34" fmla="*/ 89 w 91"/>
                <a:gd name="T35" fmla="*/ 3 h 76"/>
                <a:gd name="T36" fmla="*/ 91 w 91"/>
                <a:gd name="T37" fmla="*/ 10 h 76"/>
                <a:gd name="T38" fmla="*/ 91 w 91"/>
                <a:gd name="T3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76">
                  <a:moveTo>
                    <a:pt x="91" y="74"/>
                  </a:moveTo>
                  <a:cubicBezTo>
                    <a:pt x="79" y="74"/>
                    <a:pt x="79" y="74"/>
                    <a:pt x="79" y="74"/>
                  </a:cubicBezTo>
                  <a:cubicBezTo>
                    <a:pt x="79" y="16"/>
                    <a:pt x="79" y="16"/>
                    <a:pt x="79" y="16"/>
                  </a:cubicBezTo>
                  <a:cubicBezTo>
                    <a:pt x="55" y="68"/>
                    <a:pt x="55" y="68"/>
                    <a:pt x="55" y="68"/>
                  </a:cubicBezTo>
                  <a:cubicBezTo>
                    <a:pt x="53" y="73"/>
                    <a:pt x="50" y="76"/>
                    <a:pt x="46" y="76"/>
                  </a:cubicBezTo>
                  <a:cubicBezTo>
                    <a:pt x="43" y="76"/>
                    <a:pt x="41" y="75"/>
                    <a:pt x="40" y="73"/>
                  </a:cubicBezTo>
                  <a:cubicBezTo>
                    <a:pt x="39" y="72"/>
                    <a:pt x="38" y="71"/>
                    <a:pt x="37" y="68"/>
                  </a:cubicBezTo>
                  <a:cubicBezTo>
                    <a:pt x="13" y="16"/>
                    <a:pt x="13" y="16"/>
                    <a:pt x="13" y="16"/>
                  </a:cubicBezTo>
                  <a:cubicBezTo>
                    <a:pt x="13" y="74"/>
                    <a:pt x="13" y="74"/>
                    <a:pt x="13" y="74"/>
                  </a:cubicBezTo>
                  <a:cubicBezTo>
                    <a:pt x="0" y="74"/>
                    <a:pt x="0" y="74"/>
                    <a:pt x="0" y="74"/>
                  </a:cubicBezTo>
                  <a:cubicBezTo>
                    <a:pt x="0" y="10"/>
                    <a:pt x="0" y="10"/>
                    <a:pt x="0" y="10"/>
                  </a:cubicBezTo>
                  <a:cubicBezTo>
                    <a:pt x="0" y="7"/>
                    <a:pt x="1" y="5"/>
                    <a:pt x="3" y="3"/>
                  </a:cubicBezTo>
                  <a:cubicBezTo>
                    <a:pt x="5" y="1"/>
                    <a:pt x="8" y="0"/>
                    <a:pt x="12" y="0"/>
                  </a:cubicBezTo>
                  <a:cubicBezTo>
                    <a:pt x="17" y="0"/>
                    <a:pt x="21" y="2"/>
                    <a:pt x="23" y="7"/>
                  </a:cubicBezTo>
                  <a:cubicBezTo>
                    <a:pt x="46" y="59"/>
                    <a:pt x="46" y="59"/>
                    <a:pt x="46" y="59"/>
                  </a:cubicBezTo>
                  <a:cubicBezTo>
                    <a:pt x="69" y="7"/>
                    <a:pt x="69" y="7"/>
                    <a:pt x="69" y="7"/>
                  </a:cubicBezTo>
                  <a:cubicBezTo>
                    <a:pt x="71" y="2"/>
                    <a:pt x="75" y="0"/>
                    <a:pt x="80" y="0"/>
                  </a:cubicBezTo>
                  <a:cubicBezTo>
                    <a:pt x="84" y="0"/>
                    <a:pt x="87" y="1"/>
                    <a:pt x="89" y="3"/>
                  </a:cubicBezTo>
                  <a:cubicBezTo>
                    <a:pt x="90" y="5"/>
                    <a:pt x="91" y="7"/>
                    <a:pt x="91" y="10"/>
                  </a:cubicBezTo>
                  <a:lnTo>
                    <a:pt x="91"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6" name="Freeform 40"/>
            <p:cNvSpPr>
              <a:spLocks noEditPoints="1"/>
            </p:cNvSpPr>
            <p:nvPr userDrawn="1"/>
          </p:nvSpPr>
          <p:spPr bwMode="auto">
            <a:xfrm>
              <a:off x="3216" y="2467"/>
              <a:ext cx="121" cy="112"/>
            </a:xfrm>
            <a:custGeom>
              <a:avLst/>
              <a:gdLst>
                <a:gd name="T0" fmla="*/ 80 w 80"/>
                <a:gd name="T1" fmla="*/ 74 h 74"/>
                <a:gd name="T2" fmla="*/ 66 w 80"/>
                <a:gd name="T3" fmla="*/ 74 h 74"/>
                <a:gd name="T4" fmla="*/ 58 w 80"/>
                <a:gd name="T5" fmla="*/ 56 h 74"/>
                <a:gd name="T6" fmla="*/ 22 w 80"/>
                <a:gd name="T7" fmla="*/ 56 h 74"/>
                <a:gd name="T8" fmla="*/ 14 w 80"/>
                <a:gd name="T9" fmla="*/ 74 h 74"/>
                <a:gd name="T10" fmla="*/ 0 w 80"/>
                <a:gd name="T11" fmla="*/ 74 h 74"/>
                <a:gd name="T12" fmla="*/ 30 w 80"/>
                <a:gd name="T13" fmla="*/ 7 h 74"/>
                <a:gd name="T14" fmla="*/ 40 w 80"/>
                <a:gd name="T15" fmla="*/ 0 h 74"/>
                <a:gd name="T16" fmla="*/ 51 w 80"/>
                <a:gd name="T17" fmla="*/ 7 h 74"/>
                <a:gd name="T18" fmla="*/ 80 w 80"/>
                <a:gd name="T19" fmla="*/ 74 h 74"/>
                <a:gd name="T20" fmla="*/ 54 w 80"/>
                <a:gd name="T21" fmla="*/ 46 h 74"/>
                <a:gd name="T22" fmla="*/ 40 w 80"/>
                <a:gd name="T23" fmla="*/ 13 h 74"/>
                <a:gd name="T24" fmla="*/ 27 w 80"/>
                <a:gd name="T25" fmla="*/ 46 h 74"/>
                <a:gd name="T26" fmla="*/ 54 w 80"/>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6"/>
                    <a:pt x="58" y="56"/>
                    <a:pt x="58" y="56"/>
                  </a:cubicBezTo>
                  <a:cubicBezTo>
                    <a:pt x="22" y="56"/>
                    <a:pt x="22" y="56"/>
                    <a:pt x="22" y="56"/>
                  </a:cubicBezTo>
                  <a:cubicBezTo>
                    <a:pt x="14" y="74"/>
                    <a:pt x="14" y="74"/>
                    <a:pt x="14" y="74"/>
                  </a:cubicBezTo>
                  <a:cubicBezTo>
                    <a:pt x="0" y="74"/>
                    <a:pt x="0" y="74"/>
                    <a:pt x="0" y="74"/>
                  </a:cubicBezTo>
                  <a:cubicBezTo>
                    <a:pt x="30" y="7"/>
                    <a:pt x="30" y="7"/>
                    <a:pt x="30" y="7"/>
                  </a:cubicBezTo>
                  <a:cubicBezTo>
                    <a:pt x="32" y="2"/>
                    <a:pt x="35" y="0"/>
                    <a:pt x="40" y="0"/>
                  </a:cubicBezTo>
                  <a:cubicBezTo>
                    <a:pt x="45" y="0"/>
                    <a:pt x="49" y="2"/>
                    <a:pt x="51" y="7"/>
                  </a:cubicBezTo>
                  <a:lnTo>
                    <a:pt x="80" y="74"/>
                  </a:lnTo>
                  <a:close/>
                  <a:moveTo>
                    <a:pt x="54" y="46"/>
                  </a:moveTo>
                  <a:cubicBezTo>
                    <a:pt x="40" y="13"/>
                    <a:pt x="40" y="13"/>
                    <a:pt x="40" y="13"/>
                  </a:cubicBezTo>
                  <a:cubicBezTo>
                    <a:pt x="27" y="46"/>
                    <a:pt x="27" y="46"/>
                    <a:pt x="27" y="46"/>
                  </a:cubicBezTo>
                  <a:lnTo>
                    <a:pt x="54" y="4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7" name="Freeform 41"/>
            <p:cNvSpPr>
              <a:spLocks/>
            </p:cNvSpPr>
            <p:nvPr userDrawn="1"/>
          </p:nvSpPr>
          <p:spPr bwMode="auto">
            <a:xfrm>
              <a:off x="3338" y="2467"/>
              <a:ext cx="88" cy="112"/>
            </a:xfrm>
            <a:custGeom>
              <a:avLst/>
              <a:gdLst>
                <a:gd name="T0" fmla="*/ 88 w 88"/>
                <a:gd name="T1" fmla="*/ 15 h 112"/>
                <a:gd name="T2" fmla="*/ 55 w 88"/>
                <a:gd name="T3" fmla="*/ 15 h 112"/>
                <a:gd name="T4" fmla="*/ 55 w 88"/>
                <a:gd name="T5" fmla="*/ 112 h 112"/>
                <a:gd name="T6" fmla="*/ 35 w 88"/>
                <a:gd name="T7" fmla="*/ 112 h 112"/>
                <a:gd name="T8" fmla="*/ 35 w 88"/>
                <a:gd name="T9" fmla="*/ 15 h 112"/>
                <a:gd name="T10" fmla="*/ 0 w 88"/>
                <a:gd name="T11" fmla="*/ 15 h 112"/>
                <a:gd name="T12" fmla="*/ 0 w 88"/>
                <a:gd name="T13" fmla="*/ 0 h 112"/>
                <a:gd name="T14" fmla="*/ 88 w 88"/>
                <a:gd name="T15" fmla="*/ 0 h 112"/>
                <a:gd name="T16" fmla="*/ 88 w 88"/>
                <a:gd name="T1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2">
                  <a:moveTo>
                    <a:pt x="88" y="15"/>
                  </a:moveTo>
                  <a:lnTo>
                    <a:pt x="55" y="15"/>
                  </a:lnTo>
                  <a:lnTo>
                    <a:pt x="55" y="112"/>
                  </a:lnTo>
                  <a:lnTo>
                    <a:pt x="35" y="112"/>
                  </a:lnTo>
                  <a:lnTo>
                    <a:pt x="35" y="15"/>
                  </a:lnTo>
                  <a:lnTo>
                    <a:pt x="0" y="15"/>
                  </a:lnTo>
                  <a:lnTo>
                    <a:pt x="0" y="0"/>
                  </a:lnTo>
                  <a:lnTo>
                    <a:pt x="88" y="0"/>
                  </a:lnTo>
                  <a:lnTo>
                    <a:pt x="88" y="1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8" name="Rectangle 42"/>
            <p:cNvSpPr>
              <a:spLocks noChangeArrowheads="1"/>
            </p:cNvSpPr>
            <p:nvPr userDrawn="1"/>
          </p:nvSpPr>
          <p:spPr bwMode="auto">
            <a:xfrm>
              <a:off x="3448" y="2467"/>
              <a:ext cx="22"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9" name="Freeform 43"/>
            <p:cNvSpPr>
              <a:spLocks noEditPoints="1"/>
            </p:cNvSpPr>
            <p:nvPr userDrawn="1"/>
          </p:nvSpPr>
          <p:spPr bwMode="auto">
            <a:xfrm>
              <a:off x="3501" y="2467"/>
              <a:ext cx="97" cy="112"/>
            </a:xfrm>
            <a:custGeom>
              <a:avLst/>
              <a:gdLst>
                <a:gd name="T0" fmla="*/ 64 w 64"/>
                <a:gd name="T1" fmla="*/ 57 h 74"/>
                <a:gd name="T2" fmla="*/ 42 w 64"/>
                <a:gd name="T3" fmla="*/ 74 h 74"/>
                <a:gd name="T4" fmla="*/ 22 w 64"/>
                <a:gd name="T5" fmla="*/ 74 h 74"/>
                <a:gd name="T6" fmla="*/ 6 w 64"/>
                <a:gd name="T7" fmla="*/ 70 h 74"/>
                <a:gd name="T8" fmla="*/ 0 w 64"/>
                <a:gd name="T9" fmla="*/ 57 h 74"/>
                <a:gd name="T10" fmla="*/ 0 w 64"/>
                <a:gd name="T11" fmla="*/ 17 h 74"/>
                <a:gd name="T12" fmla="*/ 6 w 64"/>
                <a:gd name="T13" fmla="*/ 4 h 74"/>
                <a:gd name="T14" fmla="*/ 22 w 64"/>
                <a:gd name="T15" fmla="*/ 0 h 74"/>
                <a:gd name="T16" fmla="*/ 42 w 64"/>
                <a:gd name="T17" fmla="*/ 0 h 74"/>
                <a:gd name="T18" fmla="*/ 64 w 64"/>
                <a:gd name="T19" fmla="*/ 17 h 74"/>
                <a:gd name="T20" fmla="*/ 64 w 64"/>
                <a:gd name="T21" fmla="*/ 57 h 74"/>
                <a:gd name="T22" fmla="*/ 51 w 64"/>
                <a:gd name="T23" fmla="*/ 54 h 74"/>
                <a:gd name="T24" fmla="*/ 51 w 64"/>
                <a:gd name="T25" fmla="*/ 20 h 74"/>
                <a:gd name="T26" fmla="*/ 48 w 64"/>
                <a:gd name="T27" fmla="*/ 13 h 74"/>
                <a:gd name="T28" fmla="*/ 39 w 64"/>
                <a:gd name="T29" fmla="*/ 11 h 74"/>
                <a:gd name="T30" fmla="*/ 25 w 64"/>
                <a:gd name="T31" fmla="*/ 11 h 74"/>
                <a:gd name="T32" fmla="*/ 16 w 64"/>
                <a:gd name="T33" fmla="*/ 13 h 74"/>
                <a:gd name="T34" fmla="*/ 13 w 64"/>
                <a:gd name="T35" fmla="*/ 20 h 74"/>
                <a:gd name="T36" fmla="*/ 13 w 64"/>
                <a:gd name="T37" fmla="*/ 54 h 74"/>
                <a:gd name="T38" fmla="*/ 16 w 64"/>
                <a:gd name="T39" fmla="*/ 61 h 74"/>
                <a:gd name="T40" fmla="*/ 25 w 64"/>
                <a:gd name="T41" fmla="*/ 63 h 74"/>
                <a:gd name="T42" fmla="*/ 39 w 64"/>
                <a:gd name="T43" fmla="*/ 63 h 74"/>
                <a:gd name="T44" fmla="*/ 48 w 64"/>
                <a:gd name="T45" fmla="*/ 61 h 74"/>
                <a:gd name="T46" fmla="*/ 51 w 64"/>
                <a:gd name="T47"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8"/>
                    <a:pt x="56" y="74"/>
                    <a:pt x="42" y="74"/>
                  </a:cubicBezTo>
                  <a:cubicBezTo>
                    <a:pt x="22" y="74"/>
                    <a:pt x="22" y="74"/>
                    <a:pt x="22" y="74"/>
                  </a:cubicBezTo>
                  <a:cubicBezTo>
                    <a:pt x="15" y="74"/>
                    <a:pt x="9" y="73"/>
                    <a:pt x="6" y="70"/>
                  </a:cubicBezTo>
                  <a:cubicBezTo>
                    <a:pt x="2" y="67"/>
                    <a:pt x="0" y="63"/>
                    <a:pt x="0" y="57"/>
                  </a:cubicBezTo>
                  <a:cubicBezTo>
                    <a:pt x="0" y="17"/>
                    <a:pt x="0" y="17"/>
                    <a:pt x="0" y="17"/>
                  </a:cubicBezTo>
                  <a:cubicBezTo>
                    <a:pt x="0" y="11"/>
                    <a:pt x="2" y="7"/>
                    <a:pt x="6" y="4"/>
                  </a:cubicBezTo>
                  <a:cubicBezTo>
                    <a:pt x="10" y="1"/>
                    <a:pt x="15" y="0"/>
                    <a:pt x="22" y="0"/>
                  </a:cubicBezTo>
                  <a:cubicBezTo>
                    <a:pt x="42" y="0"/>
                    <a:pt x="42" y="0"/>
                    <a:pt x="42" y="0"/>
                  </a:cubicBezTo>
                  <a:cubicBezTo>
                    <a:pt x="56" y="0"/>
                    <a:pt x="64" y="6"/>
                    <a:pt x="64" y="17"/>
                  </a:cubicBezTo>
                  <a:lnTo>
                    <a:pt x="64" y="57"/>
                  </a:lnTo>
                  <a:close/>
                  <a:moveTo>
                    <a:pt x="51" y="54"/>
                  </a:moveTo>
                  <a:cubicBezTo>
                    <a:pt x="51" y="20"/>
                    <a:pt x="51" y="20"/>
                    <a:pt x="51" y="20"/>
                  </a:cubicBezTo>
                  <a:cubicBezTo>
                    <a:pt x="51" y="16"/>
                    <a:pt x="50" y="14"/>
                    <a:pt x="48" y="13"/>
                  </a:cubicBezTo>
                  <a:cubicBezTo>
                    <a:pt x="46" y="11"/>
                    <a:pt x="43" y="11"/>
                    <a:pt x="39" y="11"/>
                  </a:cubicBezTo>
                  <a:cubicBezTo>
                    <a:pt x="25" y="11"/>
                    <a:pt x="25" y="11"/>
                    <a:pt x="25" y="11"/>
                  </a:cubicBezTo>
                  <a:cubicBezTo>
                    <a:pt x="21" y="11"/>
                    <a:pt x="18" y="11"/>
                    <a:pt x="16" y="13"/>
                  </a:cubicBezTo>
                  <a:cubicBezTo>
                    <a:pt x="14" y="14"/>
                    <a:pt x="13" y="16"/>
                    <a:pt x="13" y="20"/>
                  </a:cubicBezTo>
                  <a:cubicBezTo>
                    <a:pt x="13" y="54"/>
                    <a:pt x="13" y="54"/>
                    <a:pt x="13" y="54"/>
                  </a:cubicBezTo>
                  <a:cubicBezTo>
                    <a:pt x="13" y="57"/>
                    <a:pt x="14" y="60"/>
                    <a:pt x="16" y="61"/>
                  </a:cubicBezTo>
                  <a:cubicBezTo>
                    <a:pt x="18" y="62"/>
                    <a:pt x="21" y="63"/>
                    <a:pt x="25" y="63"/>
                  </a:cubicBezTo>
                  <a:cubicBezTo>
                    <a:pt x="39" y="63"/>
                    <a:pt x="39" y="63"/>
                    <a:pt x="39" y="63"/>
                  </a:cubicBezTo>
                  <a:cubicBezTo>
                    <a:pt x="43" y="63"/>
                    <a:pt x="46" y="62"/>
                    <a:pt x="48" y="61"/>
                  </a:cubicBezTo>
                  <a:cubicBezTo>
                    <a:pt x="50" y="60"/>
                    <a:pt x="51" y="58"/>
                    <a:pt x="51" y="54"/>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0" name="Freeform 44"/>
            <p:cNvSpPr>
              <a:spLocks/>
            </p:cNvSpPr>
            <p:nvPr userDrawn="1"/>
          </p:nvSpPr>
          <p:spPr bwMode="auto">
            <a:xfrm>
              <a:off x="3629" y="2467"/>
              <a:ext cx="100" cy="113"/>
            </a:xfrm>
            <a:custGeom>
              <a:avLst/>
              <a:gdLst>
                <a:gd name="T0" fmla="*/ 66 w 66"/>
                <a:gd name="T1" fmla="*/ 65 h 75"/>
                <a:gd name="T2" fmla="*/ 63 w 66"/>
                <a:gd name="T3" fmla="*/ 72 h 75"/>
                <a:gd name="T4" fmla="*/ 55 w 66"/>
                <a:gd name="T5" fmla="*/ 75 h 75"/>
                <a:gd name="T6" fmla="*/ 47 w 66"/>
                <a:gd name="T7" fmla="*/ 73 h 75"/>
                <a:gd name="T8" fmla="*/ 43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8 w 66"/>
                <a:gd name="T21" fmla="*/ 2 h 75"/>
                <a:gd name="T22" fmla="*/ 22 w 66"/>
                <a:gd name="T23" fmla="*/ 8 h 75"/>
                <a:gd name="T24" fmla="*/ 53 w 66"/>
                <a:gd name="T25" fmla="*/ 60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8" y="75"/>
                    <a:pt x="55" y="75"/>
                  </a:cubicBezTo>
                  <a:cubicBezTo>
                    <a:pt x="52" y="75"/>
                    <a:pt x="49" y="74"/>
                    <a:pt x="47" y="73"/>
                  </a:cubicBezTo>
                  <a:cubicBezTo>
                    <a:pt x="47" y="72"/>
                    <a:pt x="45" y="70"/>
                    <a:pt x="43" y="67"/>
                  </a:cubicBezTo>
                  <a:cubicBezTo>
                    <a:pt x="13" y="15"/>
                    <a:pt x="13" y="15"/>
                    <a:pt x="13" y="15"/>
                  </a:cubicBezTo>
                  <a:cubicBezTo>
                    <a:pt x="13" y="74"/>
                    <a:pt x="13" y="74"/>
                    <a:pt x="13" y="74"/>
                  </a:cubicBezTo>
                  <a:cubicBezTo>
                    <a:pt x="0" y="74"/>
                    <a:pt x="0" y="74"/>
                    <a:pt x="0" y="74"/>
                  </a:cubicBezTo>
                  <a:cubicBezTo>
                    <a:pt x="0" y="11"/>
                    <a:pt x="0" y="11"/>
                    <a:pt x="0" y="11"/>
                  </a:cubicBezTo>
                  <a:cubicBezTo>
                    <a:pt x="0" y="3"/>
                    <a:pt x="4" y="0"/>
                    <a:pt x="11" y="0"/>
                  </a:cubicBezTo>
                  <a:cubicBezTo>
                    <a:pt x="14" y="0"/>
                    <a:pt x="17" y="1"/>
                    <a:pt x="18" y="2"/>
                  </a:cubicBezTo>
                  <a:cubicBezTo>
                    <a:pt x="19" y="3"/>
                    <a:pt x="21" y="5"/>
                    <a:pt x="22" y="8"/>
                  </a:cubicBezTo>
                  <a:cubicBezTo>
                    <a:pt x="53" y="60"/>
                    <a:pt x="53" y="60"/>
                    <a:pt x="53" y="60"/>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1" name="Freeform 45"/>
            <p:cNvSpPr>
              <a:spLocks/>
            </p:cNvSpPr>
            <p:nvPr userDrawn="1"/>
          </p:nvSpPr>
          <p:spPr bwMode="auto">
            <a:xfrm>
              <a:off x="2023" y="2726"/>
              <a:ext cx="98" cy="114"/>
            </a:xfrm>
            <a:custGeom>
              <a:avLst/>
              <a:gdLst>
                <a:gd name="T0" fmla="*/ 65 w 65"/>
                <a:gd name="T1" fmla="*/ 57 h 75"/>
                <a:gd name="T2" fmla="*/ 60 w 65"/>
                <a:gd name="T3" fmla="*/ 70 h 75"/>
                <a:gd name="T4" fmla="*/ 45 w 65"/>
                <a:gd name="T5" fmla="*/ 75 h 75"/>
                <a:gd name="T6" fmla="*/ 22 w 65"/>
                <a:gd name="T7" fmla="*/ 75 h 75"/>
                <a:gd name="T8" fmla="*/ 5 w 65"/>
                <a:gd name="T9" fmla="*/ 70 h 75"/>
                <a:gd name="T10" fmla="*/ 0 w 65"/>
                <a:gd name="T11" fmla="*/ 63 h 75"/>
                <a:gd name="T12" fmla="*/ 0 w 65"/>
                <a:gd name="T13" fmla="*/ 55 h 75"/>
                <a:gd name="T14" fmla="*/ 0 w 65"/>
                <a:gd name="T15" fmla="*/ 18 h 75"/>
                <a:gd name="T16" fmla="*/ 1 w 65"/>
                <a:gd name="T17" fmla="*/ 10 h 75"/>
                <a:gd name="T18" fmla="*/ 6 w 65"/>
                <a:gd name="T19" fmla="*/ 4 h 75"/>
                <a:gd name="T20" fmla="*/ 22 w 65"/>
                <a:gd name="T21" fmla="*/ 0 h 75"/>
                <a:gd name="T22" fmla="*/ 60 w 65"/>
                <a:gd name="T23" fmla="*/ 0 h 75"/>
                <a:gd name="T24" fmla="*/ 60 w 65"/>
                <a:gd name="T25" fmla="*/ 11 h 75"/>
                <a:gd name="T26" fmla="*/ 24 w 65"/>
                <a:gd name="T27" fmla="*/ 11 h 75"/>
                <a:gd name="T28" fmla="*/ 16 w 65"/>
                <a:gd name="T29" fmla="*/ 13 h 75"/>
                <a:gd name="T30" fmla="*/ 13 w 65"/>
                <a:gd name="T31" fmla="*/ 20 h 75"/>
                <a:gd name="T32" fmla="*/ 13 w 65"/>
                <a:gd name="T33" fmla="*/ 55 h 75"/>
                <a:gd name="T34" fmla="*/ 16 w 65"/>
                <a:gd name="T35" fmla="*/ 62 h 75"/>
                <a:gd name="T36" fmla="*/ 24 w 65"/>
                <a:gd name="T37" fmla="*/ 64 h 75"/>
                <a:gd name="T38" fmla="*/ 41 w 65"/>
                <a:gd name="T39" fmla="*/ 64 h 75"/>
                <a:gd name="T40" fmla="*/ 51 w 65"/>
                <a:gd name="T41" fmla="*/ 55 h 75"/>
                <a:gd name="T42" fmla="*/ 51 w 65"/>
                <a:gd name="T43" fmla="*/ 34 h 75"/>
                <a:gd name="T44" fmla="*/ 65 w 65"/>
                <a:gd name="T45" fmla="*/ 34 h 75"/>
                <a:gd name="T46" fmla="*/ 65 w 65"/>
                <a:gd name="T47"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5">
                  <a:moveTo>
                    <a:pt x="65" y="57"/>
                  </a:moveTo>
                  <a:cubicBezTo>
                    <a:pt x="65" y="62"/>
                    <a:pt x="63" y="67"/>
                    <a:pt x="60" y="70"/>
                  </a:cubicBezTo>
                  <a:cubicBezTo>
                    <a:pt x="56" y="73"/>
                    <a:pt x="51" y="75"/>
                    <a:pt x="45" y="75"/>
                  </a:cubicBezTo>
                  <a:cubicBezTo>
                    <a:pt x="22" y="75"/>
                    <a:pt x="22" y="75"/>
                    <a:pt x="22" y="75"/>
                  </a:cubicBezTo>
                  <a:cubicBezTo>
                    <a:pt x="15" y="75"/>
                    <a:pt x="9" y="73"/>
                    <a:pt x="5" y="70"/>
                  </a:cubicBezTo>
                  <a:cubicBezTo>
                    <a:pt x="3" y="68"/>
                    <a:pt x="1" y="66"/>
                    <a:pt x="0" y="63"/>
                  </a:cubicBezTo>
                  <a:cubicBezTo>
                    <a:pt x="0" y="62"/>
                    <a:pt x="0" y="59"/>
                    <a:pt x="0" y="55"/>
                  </a:cubicBezTo>
                  <a:cubicBezTo>
                    <a:pt x="0" y="18"/>
                    <a:pt x="0" y="18"/>
                    <a:pt x="0" y="18"/>
                  </a:cubicBezTo>
                  <a:cubicBezTo>
                    <a:pt x="0" y="15"/>
                    <a:pt x="0" y="12"/>
                    <a:pt x="1" y="10"/>
                  </a:cubicBezTo>
                  <a:cubicBezTo>
                    <a:pt x="2" y="8"/>
                    <a:pt x="4" y="6"/>
                    <a:pt x="6" y="4"/>
                  </a:cubicBezTo>
                  <a:cubicBezTo>
                    <a:pt x="10" y="2"/>
                    <a:pt x="15" y="0"/>
                    <a:pt x="22" y="0"/>
                  </a:cubicBezTo>
                  <a:cubicBezTo>
                    <a:pt x="60" y="0"/>
                    <a:pt x="60" y="0"/>
                    <a:pt x="60" y="0"/>
                  </a:cubicBezTo>
                  <a:cubicBezTo>
                    <a:pt x="60" y="11"/>
                    <a:pt x="60" y="11"/>
                    <a:pt x="60" y="11"/>
                  </a:cubicBezTo>
                  <a:cubicBezTo>
                    <a:pt x="24" y="11"/>
                    <a:pt x="24" y="11"/>
                    <a:pt x="24" y="11"/>
                  </a:cubicBezTo>
                  <a:cubicBezTo>
                    <a:pt x="20" y="11"/>
                    <a:pt x="17" y="12"/>
                    <a:pt x="16" y="13"/>
                  </a:cubicBezTo>
                  <a:cubicBezTo>
                    <a:pt x="14" y="14"/>
                    <a:pt x="13" y="16"/>
                    <a:pt x="13" y="20"/>
                  </a:cubicBezTo>
                  <a:cubicBezTo>
                    <a:pt x="13" y="55"/>
                    <a:pt x="13" y="55"/>
                    <a:pt x="13" y="55"/>
                  </a:cubicBezTo>
                  <a:cubicBezTo>
                    <a:pt x="13" y="58"/>
                    <a:pt x="14" y="61"/>
                    <a:pt x="16" y="62"/>
                  </a:cubicBezTo>
                  <a:cubicBezTo>
                    <a:pt x="18" y="63"/>
                    <a:pt x="20" y="64"/>
                    <a:pt x="24" y="64"/>
                  </a:cubicBezTo>
                  <a:cubicBezTo>
                    <a:pt x="41" y="64"/>
                    <a:pt x="41" y="64"/>
                    <a:pt x="41" y="64"/>
                  </a:cubicBezTo>
                  <a:cubicBezTo>
                    <a:pt x="48" y="64"/>
                    <a:pt x="51" y="61"/>
                    <a:pt x="51" y="55"/>
                  </a:cubicBezTo>
                  <a:cubicBezTo>
                    <a:pt x="51" y="34"/>
                    <a:pt x="51" y="34"/>
                    <a:pt x="51" y="34"/>
                  </a:cubicBezTo>
                  <a:cubicBezTo>
                    <a:pt x="65" y="34"/>
                    <a:pt x="65" y="34"/>
                    <a:pt x="65" y="34"/>
                  </a:cubicBezTo>
                  <a:lnTo>
                    <a:pt x="65" y="5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2" name="Freeform 46"/>
            <p:cNvSpPr>
              <a:spLocks noEditPoints="1"/>
            </p:cNvSpPr>
            <p:nvPr userDrawn="1"/>
          </p:nvSpPr>
          <p:spPr bwMode="auto">
            <a:xfrm>
              <a:off x="2179" y="2698"/>
              <a:ext cx="89" cy="142"/>
            </a:xfrm>
            <a:custGeom>
              <a:avLst/>
              <a:gdLst>
                <a:gd name="T0" fmla="*/ 59 w 59"/>
                <a:gd name="T1" fmla="*/ 94 h 94"/>
                <a:gd name="T2" fmla="*/ 21 w 59"/>
                <a:gd name="T3" fmla="*/ 94 h 94"/>
                <a:gd name="T4" fmla="*/ 6 w 59"/>
                <a:gd name="T5" fmla="*/ 90 h 94"/>
                <a:gd name="T6" fmla="*/ 0 w 59"/>
                <a:gd name="T7" fmla="*/ 78 h 94"/>
                <a:gd name="T8" fmla="*/ 0 w 59"/>
                <a:gd name="T9" fmla="*/ 36 h 94"/>
                <a:gd name="T10" fmla="*/ 5 w 59"/>
                <a:gd name="T11" fmla="*/ 24 h 94"/>
                <a:gd name="T12" fmla="*/ 20 w 59"/>
                <a:gd name="T13" fmla="*/ 19 h 94"/>
                <a:gd name="T14" fmla="*/ 59 w 59"/>
                <a:gd name="T15" fmla="*/ 19 h 94"/>
                <a:gd name="T16" fmla="*/ 59 w 59"/>
                <a:gd name="T17" fmla="*/ 30 h 94"/>
                <a:gd name="T18" fmla="*/ 24 w 59"/>
                <a:gd name="T19" fmla="*/ 30 h 94"/>
                <a:gd name="T20" fmla="*/ 13 w 59"/>
                <a:gd name="T21" fmla="*/ 39 h 94"/>
                <a:gd name="T22" fmla="*/ 13 w 59"/>
                <a:gd name="T23" fmla="*/ 51 h 94"/>
                <a:gd name="T24" fmla="*/ 59 w 59"/>
                <a:gd name="T25" fmla="*/ 51 h 94"/>
                <a:gd name="T26" fmla="*/ 59 w 59"/>
                <a:gd name="T27" fmla="*/ 62 h 94"/>
                <a:gd name="T28" fmla="*/ 13 w 59"/>
                <a:gd name="T29" fmla="*/ 62 h 94"/>
                <a:gd name="T30" fmla="*/ 13 w 59"/>
                <a:gd name="T31" fmla="*/ 74 h 94"/>
                <a:gd name="T32" fmla="*/ 24 w 59"/>
                <a:gd name="T33" fmla="*/ 83 h 94"/>
                <a:gd name="T34" fmla="*/ 59 w 59"/>
                <a:gd name="T35" fmla="*/ 83 h 94"/>
                <a:gd name="T36" fmla="*/ 59 w 59"/>
                <a:gd name="T37" fmla="*/ 94 h 94"/>
                <a:gd name="T38" fmla="*/ 44 w 59"/>
                <a:gd name="T39" fmla="*/ 0 h 94"/>
                <a:gd name="T40" fmla="*/ 34 w 59"/>
                <a:gd name="T41" fmla="*/ 13 h 94"/>
                <a:gd name="T42" fmla="*/ 24 w 59"/>
                <a:gd name="T43" fmla="*/ 13 h 94"/>
                <a:gd name="T44" fmla="*/ 33 w 59"/>
                <a:gd name="T45" fmla="*/ 0 h 94"/>
                <a:gd name="T46" fmla="*/ 44 w 59"/>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94">
                  <a:moveTo>
                    <a:pt x="59" y="94"/>
                  </a:moveTo>
                  <a:cubicBezTo>
                    <a:pt x="21" y="94"/>
                    <a:pt x="21" y="94"/>
                    <a:pt x="21" y="94"/>
                  </a:cubicBezTo>
                  <a:cubicBezTo>
                    <a:pt x="14" y="94"/>
                    <a:pt x="9" y="92"/>
                    <a:pt x="6" y="90"/>
                  </a:cubicBezTo>
                  <a:cubicBezTo>
                    <a:pt x="2" y="87"/>
                    <a:pt x="0" y="83"/>
                    <a:pt x="0" y="78"/>
                  </a:cubicBezTo>
                  <a:cubicBezTo>
                    <a:pt x="0" y="36"/>
                    <a:pt x="0" y="36"/>
                    <a:pt x="0" y="36"/>
                  </a:cubicBezTo>
                  <a:cubicBezTo>
                    <a:pt x="0" y="31"/>
                    <a:pt x="1" y="27"/>
                    <a:pt x="5" y="24"/>
                  </a:cubicBezTo>
                  <a:cubicBezTo>
                    <a:pt x="8" y="21"/>
                    <a:pt x="13" y="19"/>
                    <a:pt x="20" y="19"/>
                  </a:cubicBezTo>
                  <a:cubicBezTo>
                    <a:pt x="59" y="19"/>
                    <a:pt x="59" y="19"/>
                    <a:pt x="59" y="19"/>
                  </a:cubicBezTo>
                  <a:cubicBezTo>
                    <a:pt x="59" y="30"/>
                    <a:pt x="59" y="30"/>
                    <a:pt x="59" y="30"/>
                  </a:cubicBezTo>
                  <a:cubicBezTo>
                    <a:pt x="24" y="30"/>
                    <a:pt x="24" y="30"/>
                    <a:pt x="24" y="30"/>
                  </a:cubicBezTo>
                  <a:cubicBezTo>
                    <a:pt x="17" y="30"/>
                    <a:pt x="13" y="33"/>
                    <a:pt x="13" y="39"/>
                  </a:cubicBezTo>
                  <a:cubicBezTo>
                    <a:pt x="13" y="51"/>
                    <a:pt x="13" y="51"/>
                    <a:pt x="13" y="51"/>
                  </a:cubicBezTo>
                  <a:cubicBezTo>
                    <a:pt x="59" y="51"/>
                    <a:pt x="59" y="51"/>
                    <a:pt x="59" y="51"/>
                  </a:cubicBezTo>
                  <a:cubicBezTo>
                    <a:pt x="59" y="62"/>
                    <a:pt x="59" y="62"/>
                    <a:pt x="59" y="62"/>
                  </a:cubicBezTo>
                  <a:cubicBezTo>
                    <a:pt x="13" y="62"/>
                    <a:pt x="13" y="62"/>
                    <a:pt x="13" y="62"/>
                  </a:cubicBezTo>
                  <a:cubicBezTo>
                    <a:pt x="13" y="74"/>
                    <a:pt x="13" y="74"/>
                    <a:pt x="13" y="74"/>
                  </a:cubicBezTo>
                  <a:cubicBezTo>
                    <a:pt x="13" y="80"/>
                    <a:pt x="17" y="83"/>
                    <a:pt x="24" y="83"/>
                  </a:cubicBezTo>
                  <a:cubicBezTo>
                    <a:pt x="59" y="83"/>
                    <a:pt x="59" y="83"/>
                    <a:pt x="59" y="83"/>
                  </a:cubicBezTo>
                  <a:lnTo>
                    <a:pt x="59" y="94"/>
                  </a:lnTo>
                  <a:close/>
                  <a:moveTo>
                    <a:pt x="44" y="0"/>
                  </a:moveTo>
                  <a:cubicBezTo>
                    <a:pt x="34" y="13"/>
                    <a:pt x="34" y="13"/>
                    <a:pt x="34" y="13"/>
                  </a:cubicBezTo>
                  <a:cubicBezTo>
                    <a:pt x="24" y="13"/>
                    <a:pt x="24" y="13"/>
                    <a:pt x="24" y="13"/>
                  </a:cubicBezTo>
                  <a:cubicBezTo>
                    <a:pt x="33" y="0"/>
                    <a:pt x="33" y="0"/>
                    <a:pt x="33" y="0"/>
                  </a:cubicBezTo>
                  <a:lnTo>
                    <a:pt x="44" y="0"/>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3" name="Freeform 47"/>
            <p:cNvSpPr>
              <a:spLocks noEditPoints="1"/>
            </p:cNvSpPr>
            <p:nvPr userDrawn="1"/>
          </p:nvSpPr>
          <p:spPr bwMode="auto">
            <a:xfrm>
              <a:off x="2322" y="2726"/>
              <a:ext cx="97" cy="114"/>
            </a:xfrm>
            <a:custGeom>
              <a:avLst/>
              <a:gdLst>
                <a:gd name="T0" fmla="*/ 64 w 64"/>
                <a:gd name="T1" fmla="*/ 58 h 75"/>
                <a:gd name="T2" fmla="*/ 42 w 64"/>
                <a:gd name="T3" fmla="*/ 75 h 75"/>
                <a:gd name="T4" fmla="*/ 22 w 64"/>
                <a:gd name="T5" fmla="*/ 75 h 75"/>
                <a:gd name="T6" fmla="*/ 7 w 64"/>
                <a:gd name="T7" fmla="*/ 71 h 75"/>
                <a:gd name="T8" fmla="*/ 0 w 64"/>
                <a:gd name="T9" fmla="*/ 58 h 75"/>
                <a:gd name="T10" fmla="*/ 0 w 64"/>
                <a:gd name="T11" fmla="*/ 17 h 75"/>
                <a:gd name="T12" fmla="*/ 7 w 64"/>
                <a:gd name="T13" fmla="*/ 4 h 75"/>
                <a:gd name="T14" fmla="*/ 22 w 64"/>
                <a:gd name="T15" fmla="*/ 0 h 75"/>
                <a:gd name="T16" fmla="*/ 43 w 64"/>
                <a:gd name="T17" fmla="*/ 0 h 75"/>
                <a:gd name="T18" fmla="*/ 64 w 64"/>
                <a:gd name="T19" fmla="*/ 17 h 75"/>
                <a:gd name="T20" fmla="*/ 64 w 64"/>
                <a:gd name="T21" fmla="*/ 58 h 75"/>
                <a:gd name="T22" fmla="*/ 51 w 64"/>
                <a:gd name="T23" fmla="*/ 55 h 75"/>
                <a:gd name="T24" fmla="*/ 51 w 64"/>
                <a:gd name="T25" fmla="*/ 21 h 75"/>
                <a:gd name="T26" fmla="*/ 48 w 64"/>
                <a:gd name="T27" fmla="*/ 13 h 75"/>
                <a:gd name="T28" fmla="*/ 39 w 64"/>
                <a:gd name="T29" fmla="*/ 11 h 75"/>
                <a:gd name="T30" fmla="*/ 26 w 64"/>
                <a:gd name="T31" fmla="*/ 11 h 75"/>
                <a:gd name="T32" fmla="*/ 16 w 64"/>
                <a:gd name="T33" fmla="*/ 13 h 75"/>
                <a:gd name="T34" fmla="*/ 14 w 64"/>
                <a:gd name="T35" fmla="*/ 21 h 75"/>
                <a:gd name="T36" fmla="*/ 14 w 64"/>
                <a:gd name="T37" fmla="*/ 55 h 75"/>
                <a:gd name="T38" fmla="*/ 17 w 64"/>
                <a:gd name="T39" fmla="*/ 62 h 75"/>
                <a:gd name="T40" fmla="*/ 26 w 64"/>
                <a:gd name="T41" fmla="*/ 64 h 75"/>
                <a:gd name="T42" fmla="*/ 39 w 64"/>
                <a:gd name="T43" fmla="*/ 64 h 75"/>
                <a:gd name="T44" fmla="*/ 48 w 64"/>
                <a:gd name="T45" fmla="*/ 62 h 75"/>
                <a:gd name="T46" fmla="*/ 51 w 64"/>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5">
                  <a:moveTo>
                    <a:pt x="64" y="58"/>
                  </a:moveTo>
                  <a:cubicBezTo>
                    <a:pt x="64" y="69"/>
                    <a:pt x="57" y="75"/>
                    <a:pt x="42" y="75"/>
                  </a:cubicBezTo>
                  <a:cubicBezTo>
                    <a:pt x="22" y="75"/>
                    <a:pt x="22" y="75"/>
                    <a:pt x="22" y="75"/>
                  </a:cubicBezTo>
                  <a:cubicBezTo>
                    <a:pt x="15" y="75"/>
                    <a:pt x="10" y="73"/>
                    <a:pt x="7" y="71"/>
                  </a:cubicBezTo>
                  <a:cubicBezTo>
                    <a:pt x="3" y="68"/>
                    <a:pt x="0" y="64"/>
                    <a:pt x="0" y="58"/>
                  </a:cubicBezTo>
                  <a:cubicBezTo>
                    <a:pt x="0" y="17"/>
                    <a:pt x="0" y="17"/>
                    <a:pt x="0" y="17"/>
                  </a:cubicBezTo>
                  <a:cubicBezTo>
                    <a:pt x="0" y="12"/>
                    <a:pt x="3" y="7"/>
                    <a:pt x="7" y="4"/>
                  </a:cubicBezTo>
                  <a:cubicBezTo>
                    <a:pt x="10" y="2"/>
                    <a:pt x="15" y="0"/>
                    <a:pt x="22" y="0"/>
                  </a:cubicBezTo>
                  <a:cubicBezTo>
                    <a:pt x="43" y="0"/>
                    <a:pt x="43" y="0"/>
                    <a:pt x="43" y="0"/>
                  </a:cubicBezTo>
                  <a:cubicBezTo>
                    <a:pt x="57" y="0"/>
                    <a:pt x="64" y="6"/>
                    <a:pt x="64" y="17"/>
                  </a:cubicBezTo>
                  <a:lnTo>
                    <a:pt x="64" y="58"/>
                  </a:lnTo>
                  <a:close/>
                  <a:moveTo>
                    <a:pt x="51" y="55"/>
                  </a:moveTo>
                  <a:cubicBezTo>
                    <a:pt x="51" y="21"/>
                    <a:pt x="51" y="21"/>
                    <a:pt x="51" y="21"/>
                  </a:cubicBezTo>
                  <a:cubicBezTo>
                    <a:pt x="51" y="17"/>
                    <a:pt x="50" y="15"/>
                    <a:pt x="48" y="13"/>
                  </a:cubicBezTo>
                  <a:cubicBezTo>
                    <a:pt x="47" y="12"/>
                    <a:pt x="44" y="11"/>
                    <a:pt x="39" y="11"/>
                  </a:cubicBezTo>
                  <a:cubicBezTo>
                    <a:pt x="26" y="11"/>
                    <a:pt x="26" y="11"/>
                    <a:pt x="26" y="11"/>
                  </a:cubicBezTo>
                  <a:cubicBezTo>
                    <a:pt x="21" y="11"/>
                    <a:pt x="18" y="12"/>
                    <a:pt x="16" y="13"/>
                  </a:cubicBezTo>
                  <a:cubicBezTo>
                    <a:pt x="15" y="15"/>
                    <a:pt x="14" y="17"/>
                    <a:pt x="14" y="21"/>
                  </a:cubicBezTo>
                  <a:cubicBezTo>
                    <a:pt x="14" y="55"/>
                    <a:pt x="14" y="55"/>
                    <a:pt x="14" y="55"/>
                  </a:cubicBezTo>
                  <a:cubicBezTo>
                    <a:pt x="14" y="58"/>
                    <a:pt x="15" y="60"/>
                    <a:pt x="17" y="62"/>
                  </a:cubicBezTo>
                  <a:cubicBezTo>
                    <a:pt x="18" y="63"/>
                    <a:pt x="21" y="64"/>
                    <a:pt x="26" y="64"/>
                  </a:cubicBezTo>
                  <a:cubicBezTo>
                    <a:pt x="39" y="64"/>
                    <a:pt x="39" y="64"/>
                    <a:pt x="39" y="64"/>
                  </a:cubicBezTo>
                  <a:cubicBezTo>
                    <a:pt x="44" y="64"/>
                    <a:pt x="47" y="63"/>
                    <a:pt x="48" y="62"/>
                  </a:cubicBezTo>
                  <a:cubicBezTo>
                    <a:pt x="50" y="60"/>
                    <a:pt x="51" y="58"/>
                    <a:pt x="51" y="55"/>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4" name="Freeform 48"/>
            <p:cNvSpPr>
              <a:spLocks/>
            </p:cNvSpPr>
            <p:nvPr userDrawn="1"/>
          </p:nvSpPr>
          <p:spPr bwMode="auto">
            <a:xfrm>
              <a:off x="2476" y="2726"/>
              <a:ext cx="98" cy="114"/>
            </a:xfrm>
            <a:custGeom>
              <a:avLst/>
              <a:gdLst>
                <a:gd name="T0" fmla="*/ 65 w 65"/>
                <a:gd name="T1" fmla="*/ 57 h 75"/>
                <a:gd name="T2" fmla="*/ 60 w 65"/>
                <a:gd name="T3" fmla="*/ 70 h 75"/>
                <a:gd name="T4" fmla="*/ 45 w 65"/>
                <a:gd name="T5" fmla="*/ 75 h 75"/>
                <a:gd name="T6" fmla="*/ 22 w 65"/>
                <a:gd name="T7" fmla="*/ 75 h 75"/>
                <a:gd name="T8" fmla="*/ 6 w 65"/>
                <a:gd name="T9" fmla="*/ 70 h 75"/>
                <a:gd name="T10" fmla="*/ 1 w 65"/>
                <a:gd name="T11" fmla="*/ 63 h 75"/>
                <a:gd name="T12" fmla="*/ 0 w 65"/>
                <a:gd name="T13" fmla="*/ 55 h 75"/>
                <a:gd name="T14" fmla="*/ 0 w 65"/>
                <a:gd name="T15" fmla="*/ 18 h 75"/>
                <a:gd name="T16" fmla="*/ 1 w 65"/>
                <a:gd name="T17" fmla="*/ 10 h 75"/>
                <a:gd name="T18" fmla="*/ 7 w 65"/>
                <a:gd name="T19" fmla="*/ 4 h 75"/>
                <a:gd name="T20" fmla="*/ 22 w 65"/>
                <a:gd name="T21" fmla="*/ 0 h 75"/>
                <a:gd name="T22" fmla="*/ 60 w 65"/>
                <a:gd name="T23" fmla="*/ 0 h 75"/>
                <a:gd name="T24" fmla="*/ 60 w 65"/>
                <a:gd name="T25" fmla="*/ 11 h 75"/>
                <a:gd name="T26" fmla="*/ 25 w 65"/>
                <a:gd name="T27" fmla="*/ 11 h 75"/>
                <a:gd name="T28" fmla="*/ 16 w 65"/>
                <a:gd name="T29" fmla="*/ 13 h 75"/>
                <a:gd name="T30" fmla="*/ 14 w 65"/>
                <a:gd name="T31" fmla="*/ 20 h 75"/>
                <a:gd name="T32" fmla="*/ 14 w 65"/>
                <a:gd name="T33" fmla="*/ 55 h 75"/>
                <a:gd name="T34" fmla="*/ 17 w 65"/>
                <a:gd name="T35" fmla="*/ 62 h 75"/>
                <a:gd name="T36" fmla="*/ 25 w 65"/>
                <a:gd name="T37" fmla="*/ 64 h 75"/>
                <a:gd name="T38" fmla="*/ 42 w 65"/>
                <a:gd name="T39" fmla="*/ 64 h 75"/>
                <a:gd name="T40" fmla="*/ 52 w 65"/>
                <a:gd name="T41" fmla="*/ 55 h 75"/>
                <a:gd name="T42" fmla="*/ 52 w 65"/>
                <a:gd name="T43" fmla="*/ 34 h 75"/>
                <a:gd name="T44" fmla="*/ 65 w 65"/>
                <a:gd name="T45" fmla="*/ 34 h 75"/>
                <a:gd name="T46" fmla="*/ 65 w 65"/>
                <a:gd name="T47"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5">
                  <a:moveTo>
                    <a:pt x="65" y="57"/>
                  </a:moveTo>
                  <a:cubicBezTo>
                    <a:pt x="65" y="62"/>
                    <a:pt x="64" y="67"/>
                    <a:pt x="60" y="70"/>
                  </a:cubicBezTo>
                  <a:cubicBezTo>
                    <a:pt x="57" y="73"/>
                    <a:pt x="52" y="75"/>
                    <a:pt x="45" y="75"/>
                  </a:cubicBezTo>
                  <a:cubicBezTo>
                    <a:pt x="22" y="75"/>
                    <a:pt x="22" y="75"/>
                    <a:pt x="22" y="75"/>
                  </a:cubicBezTo>
                  <a:cubicBezTo>
                    <a:pt x="15" y="75"/>
                    <a:pt x="10" y="73"/>
                    <a:pt x="6" y="70"/>
                  </a:cubicBezTo>
                  <a:cubicBezTo>
                    <a:pt x="4" y="68"/>
                    <a:pt x="2" y="66"/>
                    <a:pt x="1" y="63"/>
                  </a:cubicBezTo>
                  <a:cubicBezTo>
                    <a:pt x="1" y="62"/>
                    <a:pt x="0" y="59"/>
                    <a:pt x="0" y="55"/>
                  </a:cubicBezTo>
                  <a:cubicBezTo>
                    <a:pt x="0" y="18"/>
                    <a:pt x="0" y="18"/>
                    <a:pt x="0" y="18"/>
                  </a:cubicBezTo>
                  <a:cubicBezTo>
                    <a:pt x="0" y="15"/>
                    <a:pt x="1" y="12"/>
                    <a:pt x="1" y="10"/>
                  </a:cubicBezTo>
                  <a:cubicBezTo>
                    <a:pt x="2" y="8"/>
                    <a:pt x="4" y="6"/>
                    <a:pt x="7" y="4"/>
                  </a:cubicBezTo>
                  <a:cubicBezTo>
                    <a:pt x="11" y="2"/>
                    <a:pt x="16" y="0"/>
                    <a:pt x="22" y="0"/>
                  </a:cubicBezTo>
                  <a:cubicBezTo>
                    <a:pt x="60" y="0"/>
                    <a:pt x="60" y="0"/>
                    <a:pt x="60" y="0"/>
                  </a:cubicBezTo>
                  <a:cubicBezTo>
                    <a:pt x="60" y="11"/>
                    <a:pt x="60" y="11"/>
                    <a:pt x="60" y="11"/>
                  </a:cubicBezTo>
                  <a:cubicBezTo>
                    <a:pt x="25" y="11"/>
                    <a:pt x="25" y="11"/>
                    <a:pt x="25" y="11"/>
                  </a:cubicBezTo>
                  <a:cubicBezTo>
                    <a:pt x="21" y="11"/>
                    <a:pt x="18" y="12"/>
                    <a:pt x="16" y="13"/>
                  </a:cubicBezTo>
                  <a:cubicBezTo>
                    <a:pt x="15" y="14"/>
                    <a:pt x="14" y="16"/>
                    <a:pt x="14" y="20"/>
                  </a:cubicBezTo>
                  <a:cubicBezTo>
                    <a:pt x="14" y="55"/>
                    <a:pt x="14" y="55"/>
                    <a:pt x="14" y="55"/>
                  </a:cubicBezTo>
                  <a:cubicBezTo>
                    <a:pt x="14" y="58"/>
                    <a:pt x="15" y="61"/>
                    <a:pt x="17" y="62"/>
                  </a:cubicBezTo>
                  <a:cubicBezTo>
                    <a:pt x="18" y="63"/>
                    <a:pt x="21" y="64"/>
                    <a:pt x="25" y="64"/>
                  </a:cubicBezTo>
                  <a:cubicBezTo>
                    <a:pt x="42" y="64"/>
                    <a:pt x="42" y="64"/>
                    <a:pt x="42" y="64"/>
                  </a:cubicBezTo>
                  <a:cubicBezTo>
                    <a:pt x="49" y="64"/>
                    <a:pt x="52" y="61"/>
                    <a:pt x="52" y="55"/>
                  </a:cubicBezTo>
                  <a:cubicBezTo>
                    <a:pt x="52" y="34"/>
                    <a:pt x="52" y="34"/>
                    <a:pt x="52" y="34"/>
                  </a:cubicBezTo>
                  <a:cubicBezTo>
                    <a:pt x="65" y="34"/>
                    <a:pt x="65" y="34"/>
                    <a:pt x="65" y="34"/>
                  </a:cubicBezTo>
                  <a:lnTo>
                    <a:pt x="65" y="5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5" name="Freeform 49"/>
            <p:cNvSpPr>
              <a:spLocks/>
            </p:cNvSpPr>
            <p:nvPr userDrawn="1"/>
          </p:nvSpPr>
          <p:spPr bwMode="auto">
            <a:xfrm>
              <a:off x="2631" y="2728"/>
              <a:ext cx="98" cy="112"/>
            </a:xfrm>
            <a:custGeom>
              <a:avLst/>
              <a:gdLst>
                <a:gd name="T0" fmla="*/ 65 w 65"/>
                <a:gd name="T1" fmla="*/ 74 h 74"/>
                <a:gd name="T2" fmla="*/ 49 w 65"/>
                <a:gd name="T3" fmla="*/ 74 h 74"/>
                <a:gd name="T4" fmla="*/ 16 w 65"/>
                <a:gd name="T5" fmla="*/ 45 h 74"/>
                <a:gd name="T6" fmla="*/ 15 w 65"/>
                <a:gd name="T7" fmla="*/ 40 h 74"/>
                <a:gd name="T8" fmla="*/ 23 w 65"/>
                <a:gd name="T9" fmla="*/ 34 h 74"/>
                <a:gd name="T10" fmla="*/ 42 w 65"/>
                <a:gd name="T11" fmla="*/ 34 h 74"/>
                <a:gd name="T12" fmla="*/ 52 w 65"/>
                <a:gd name="T13" fmla="*/ 27 h 74"/>
                <a:gd name="T14" fmla="*/ 52 w 65"/>
                <a:gd name="T15" fmla="*/ 18 h 74"/>
                <a:gd name="T16" fmla="*/ 41 w 65"/>
                <a:gd name="T17" fmla="*/ 10 h 74"/>
                <a:gd name="T18" fmla="*/ 14 w 65"/>
                <a:gd name="T19" fmla="*/ 10 h 74"/>
                <a:gd name="T20" fmla="*/ 14 w 65"/>
                <a:gd name="T21" fmla="*/ 74 h 74"/>
                <a:gd name="T22" fmla="*/ 0 w 65"/>
                <a:gd name="T23" fmla="*/ 74 h 74"/>
                <a:gd name="T24" fmla="*/ 0 w 65"/>
                <a:gd name="T25" fmla="*/ 0 h 74"/>
                <a:gd name="T26" fmla="*/ 45 w 65"/>
                <a:gd name="T27" fmla="*/ 0 h 74"/>
                <a:gd name="T28" fmla="*/ 65 w 65"/>
                <a:gd name="T29" fmla="*/ 15 h 74"/>
                <a:gd name="T30" fmla="*/ 65 w 65"/>
                <a:gd name="T31" fmla="*/ 28 h 74"/>
                <a:gd name="T32" fmla="*/ 60 w 65"/>
                <a:gd name="T33" fmla="*/ 39 h 74"/>
                <a:gd name="T34" fmla="*/ 46 w 65"/>
                <a:gd name="T35" fmla="*/ 43 h 74"/>
                <a:gd name="T36" fmla="*/ 31 w 65"/>
                <a:gd name="T37" fmla="*/ 43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9" y="74"/>
                    <a:pt x="49" y="74"/>
                    <a:pt x="49" y="74"/>
                  </a:cubicBezTo>
                  <a:cubicBezTo>
                    <a:pt x="16" y="45"/>
                    <a:pt x="16" y="45"/>
                    <a:pt x="16" y="45"/>
                  </a:cubicBezTo>
                  <a:cubicBezTo>
                    <a:pt x="15" y="44"/>
                    <a:pt x="15" y="43"/>
                    <a:pt x="15" y="40"/>
                  </a:cubicBezTo>
                  <a:cubicBezTo>
                    <a:pt x="15" y="36"/>
                    <a:pt x="17" y="34"/>
                    <a:pt x="23" y="34"/>
                  </a:cubicBezTo>
                  <a:cubicBezTo>
                    <a:pt x="42" y="34"/>
                    <a:pt x="42" y="34"/>
                    <a:pt x="42" y="34"/>
                  </a:cubicBezTo>
                  <a:cubicBezTo>
                    <a:pt x="49" y="34"/>
                    <a:pt x="52" y="32"/>
                    <a:pt x="52" y="27"/>
                  </a:cubicBezTo>
                  <a:cubicBezTo>
                    <a:pt x="52" y="18"/>
                    <a:pt x="52" y="18"/>
                    <a:pt x="52" y="18"/>
                  </a:cubicBezTo>
                  <a:cubicBezTo>
                    <a:pt x="52" y="13"/>
                    <a:pt x="48" y="10"/>
                    <a:pt x="41" y="10"/>
                  </a:cubicBezTo>
                  <a:cubicBezTo>
                    <a:pt x="14" y="10"/>
                    <a:pt x="14" y="10"/>
                    <a:pt x="14" y="10"/>
                  </a:cubicBezTo>
                  <a:cubicBezTo>
                    <a:pt x="14" y="74"/>
                    <a:pt x="14" y="74"/>
                    <a:pt x="14" y="74"/>
                  </a:cubicBezTo>
                  <a:cubicBezTo>
                    <a:pt x="0" y="74"/>
                    <a:pt x="0" y="74"/>
                    <a:pt x="0" y="74"/>
                  </a:cubicBezTo>
                  <a:cubicBezTo>
                    <a:pt x="0" y="0"/>
                    <a:pt x="0" y="0"/>
                    <a:pt x="0" y="0"/>
                  </a:cubicBezTo>
                  <a:cubicBezTo>
                    <a:pt x="45" y="0"/>
                    <a:pt x="45" y="0"/>
                    <a:pt x="45" y="0"/>
                  </a:cubicBezTo>
                  <a:cubicBezTo>
                    <a:pt x="58" y="0"/>
                    <a:pt x="65" y="5"/>
                    <a:pt x="65" y="15"/>
                  </a:cubicBezTo>
                  <a:cubicBezTo>
                    <a:pt x="65" y="28"/>
                    <a:pt x="65" y="28"/>
                    <a:pt x="65" y="28"/>
                  </a:cubicBezTo>
                  <a:cubicBezTo>
                    <a:pt x="65" y="33"/>
                    <a:pt x="63" y="36"/>
                    <a:pt x="60" y="39"/>
                  </a:cubicBezTo>
                  <a:cubicBezTo>
                    <a:pt x="56" y="42"/>
                    <a:pt x="52" y="43"/>
                    <a:pt x="46" y="43"/>
                  </a:cubicBezTo>
                  <a:cubicBezTo>
                    <a:pt x="31" y="43"/>
                    <a:pt x="31" y="43"/>
                    <a:pt x="31" y="43"/>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6" name="Freeform 50"/>
            <p:cNvSpPr>
              <a:spLocks noEditPoints="1"/>
            </p:cNvSpPr>
            <p:nvPr userDrawn="1"/>
          </p:nvSpPr>
          <p:spPr bwMode="auto">
            <a:xfrm>
              <a:off x="2773" y="2728"/>
              <a:ext cx="121" cy="112"/>
            </a:xfrm>
            <a:custGeom>
              <a:avLst/>
              <a:gdLst>
                <a:gd name="T0" fmla="*/ 80 w 80"/>
                <a:gd name="T1" fmla="*/ 74 h 74"/>
                <a:gd name="T2" fmla="*/ 66 w 80"/>
                <a:gd name="T3" fmla="*/ 74 h 74"/>
                <a:gd name="T4" fmla="*/ 58 w 80"/>
                <a:gd name="T5" fmla="*/ 55 h 74"/>
                <a:gd name="T6" fmla="*/ 22 w 80"/>
                <a:gd name="T7" fmla="*/ 55 h 74"/>
                <a:gd name="T8" fmla="*/ 14 w 80"/>
                <a:gd name="T9" fmla="*/ 74 h 74"/>
                <a:gd name="T10" fmla="*/ 0 w 80"/>
                <a:gd name="T11" fmla="*/ 74 h 74"/>
                <a:gd name="T12" fmla="*/ 29 w 80"/>
                <a:gd name="T13" fmla="*/ 6 h 74"/>
                <a:gd name="T14" fmla="*/ 40 w 80"/>
                <a:gd name="T15" fmla="*/ 0 h 74"/>
                <a:gd name="T16" fmla="*/ 50 w 80"/>
                <a:gd name="T17" fmla="*/ 6 h 74"/>
                <a:gd name="T18" fmla="*/ 80 w 80"/>
                <a:gd name="T19" fmla="*/ 74 h 74"/>
                <a:gd name="T20" fmla="*/ 54 w 80"/>
                <a:gd name="T21" fmla="*/ 45 h 74"/>
                <a:gd name="T22" fmla="*/ 39 w 80"/>
                <a:gd name="T23" fmla="*/ 12 h 74"/>
                <a:gd name="T24" fmla="*/ 26 w 80"/>
                <a:gd name="T25" fmla="*/ 45 h 74"/>
                <a:gd name="T26" fmla="*/ 54 w 80"/>
                <a:gd name="T27"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5"/>
                    <a:pt x="58" y="55"/>
                    <a:pt x="58" y="55"/>
                  </a:cubicBezTo>
                  <a:cubicBezTo>
                    <a:pt x="22" y="55"/>
                    <a:pt x="22" y="55"/>
                    <a:pt x="22" y="55"/>
                  </a:cubicBezTo>
                  <a:cubicBezTo>
                    <a:pt x="14" y="74"/>
                    <a:pt x="14" y="74"/>
                    <a:pt x="14" y="74"/>
                  </a:cubicBezTo>
                  <a:cubicBezTo>
                    <a:pt x="0" y="74"/>
                    <a:pt x="0" y="74"/>
                    <a:pt x="0" y="74"/>
                  </a:cubicBezTo>
                  <a:cubicBezTo>
                    <a:pt x="29" y="6"/>
                    <a:pt x="29" y="6"/>
                    <a:pt x="29" y="6"/>
                  </a:cubicBezTo>
                  <a:cubicBezTo>
                    <a:pt x="31" y="2"/>
                    <a:pt x="35" y="0"/>
                    <a:pt x="40" y="0"/>
                  </a:cubicBezTo>
                  <a:cubicBezTo>
                    <a:pt x="45" y="0"/>
                    <a:pt x="48" y="2"/>
                    <a:pt x="50" y="6"/>
                  </a:cubicBezTo>
                  <a:lnTo>
                    <a:pt x="80" y="74"/>
                  </a:lnTo>
                  <a:close/>
                  <a:moveTo>
                    <a:pt x="54" y="45"/>
                  </a:moveTo>
                  <a:cubicBezTo>
                    <a:pt x="39" y="12"/>
                    <a:pt x="39" y="12"/>
                    <a:pt x="39" y="12"/>
                  </a:cubicBezTo>
                  <a:cubicBezTo>
                    <a:pt x="26" y="45"/>
                    <a:pt x="26" y="45"/>
                    <a:pt x="26" y="45"/>
                  </a:cubicBezTo>
                  <a:lnTo>
                    <a:pt x="54" y="4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7" name="Freeform 51"/>
            <p:cNvSpPr>
              <a:spLocks noEditPoints="1"/>
            </p:cNvSpPr>
            <p:nvPr userDrawn="1"/>
          </p:nvSpPr>
          <p:spPr bwMode="auto">
            <a:xfrm>
              <a:off x="2939" y="2726"/>
              <a:ext cx="99" cy="114"/>
            </a:xfrm>
            <a:custGeom>
              <a:avLst/>
              <a:gdLst>
                <a:gd name="T0" fmla="*/ 66 w 66"/>
                <a:gd name="T1" fmla="*/ 31 h 75"/>
                <a:gd name="T2" fmla="*/ 60 w 66"/>
                <a:gd name="T3" fmla="*/ 42 h 75"/>
                <a:gd name="T4" fmla="*/ 46 w 66"/>
                <a:gd name="T5" fmla="*/ 47 h 75"/>
                <a:gd name="T6" fmla="*/ 14 w 66"/>
                <a:gd name="T7" fmla="*/ 47 h 75"/>
                <a:gd name="T8" fmla="*/ 14 w 66"/>
                <a:gd name="T9" fmla="*/ 75 h 75"/>
                <a:gd name="T10" fmla="*/ 0 w 66"/>
                <a:gd name="T11" fmla="*/ 75 h 75"/>
                <a:gd name="T12" fmla="*/ 0 w 66"/>
                <a:gd name="T13" fmla="*/ 0 h 75"/>
                <a:gd name="T14" fmla="*/ 45 w 66"/>
                <a:gd name="T15" fmla="*/ 0 h 75"/>
                <a:gd name="T16" fmla="*/ 60 w 66"/>
                <a:gd name="T17" fmla="*/ 4 h 75"/>
                <a:gd name="T18" fmla="*/ 66 w 66"/>
                <a:gd name="T19" fmla="*/ 15 h 75"/>
                <a:gd name="T20" fmla="*/ 66 w 66"/>
                <a:gd name="T21" fmla="*/ 31 h 75"/>
                <a:gd name="T22" fmla="*/ 52 w 66"/>
                <a:gd name="T23" fmla="*/ 27 h 75"/>
                <a:gd name="T24" fmla="*/ 52 w 66"/>
                <a:gd name="T25" fmla="*/ 18 h 75"/>
                <a:gd name="T26" fmla="*/ 42 w 66"/>
                <a:gd name="T27" fmla="*/ 11 h 75"/>
                <a:gd name="T28" fmla="*/ 14 w 66"/>
                <a:gd name="T29" fmla="*/ 11 h 75"/>
                <a:gd name="T30" fmla="*/ 14 w 66"/>
                <a:gd name="T31" fmla="*/ 36 h 75"/>
                <a:gd name="T32" fmla="*/ 41 w 66"/>
                <a:gd name="T33" fmla="*/ 36 h 75"/>
                <a:gd name="T34" fmla="*/ 52 w 66"/>
                <a:gd name="T35"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5">
                  <a:moveTo>
                    <a:pt x="66" y="31"/>
                  </a:moveTo>
                  <a:cubicBezTo>
                    <a:pt x="66" y="36"/>
                    <a:pt x="64" y="40"/>
                    <a:pt x="60" y="42"/>
                  </a:cubicBezTo>
                  <a:cubicBezTo>
                    <a:pt x="57" y="45"/>
                    <a:pt x="52" y="47"/>
                    <a:pt x="46" y="47"/>
                  </a:cubicBezTo>
                  <a:cubicBezTo>
                    <a:pt x="14" y="47"/>
                    <a:pt x="14" y="47"/>
                    <a:pt x="14" y="47"/>
                  </a:cubicBezTo>
                  <a:cubicBezTo>
                    <a:pt x="14" y="75"/>
                    <a:pt x="14" y="75"/>
                    <a:pt x="14" y="75"/>
                  </a:cubicBezTo>
                  <a:cubicBezTo>
                    <a:pt x="0" y="75"/>
                    <a:pt x="0" y="75"/>
                    <a:pt x="0" y="75"/>
                  </a:cubicBezTo>
                  <a:cubicBezTo>
                    <a:pt x="0" y="0"/>
                    <a:pt x="0" y="0"/>
                    <a:pt x="0" y="0"/>
                  </a:cubicBezTo>
                  <a:cubicBezTo>
                    <a:pt x="45" y="0"/>
                    <a:pt x="45" y="0"/>
                    <a:pt x="45" y="0"/>
                  </a:cubicBezTo>
                  <a:cubicBezTo>
                    <a:pt x="51" y="0"/>
                    <a:pt x="56" y="1"/>
                    <a:pt x="60" y="4"/>
                  </a:cubicBezTo>
                  <a:cubicBezTo>
                    <a:pt x="63" y="7"/>
                    <a:pt x="65" y="10"/>
                    <a:pt x="66" y="15"/>
                  </a:cubicBezTo>
                  <a:cubicBezTo>
                    <a:pt x="66" y="20"/>
                    <a:pt x="66" y="25"/>
                    <a:pt x="66" y="31"/>
                  </a:cubicBezTo>
                  <a:close/>
                  <a:moveTo>
                    <a:pt x="52" y="27"/>
                  </a:moveTo>
                  <a:cubicBezTo>
                    <a:pt x="52" y="18"/>
                    <a:pt x="52" y="18"/>
                    <a:pt x="52" y="18"/>
                  </a:cubicBezTo>
                  <a:cubicBezTo>
                    <a:pt x="52" y="14"/>
                    <a:pt x="49" y="11"/>
                    <a:pt x="42" y="11"/>
                  </a:cubicBezTo>
                  <a:cubicBezTo>
                    <a:pt x="14" y="11"/>
                    <a:pt x="14" y="11"/>
                    <a:pt x="14" y="11"/>
                  </a:cubicBezTo>
                  <a:cubicBezTo>
                    <a:pt x="14" y="36"/>
                    <a:pt x="14" y="36"/>
                    <a:pt x="14" y="36"/>
                  </a:cubicBezTo>
                  <a:cubicBezTo>
                    <a:pt x="41" y="36"/>
                    <a:pt x="41" y="36"/>
                    <a:pt x="41" y="36"/>
                  </a:cubicBezTo>
                  <a:cubicBezTo>
                    <a:pt x="49" y="36"/>
                    <a:pt x="52" y="33"/>
                    <a:pt x="52" y="27"/>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8" name="Freeform 52"/>
            <p:cNvSpPr>
              <a:spLocks/>
            </p:cNvSpPr>
            <p:nvPr userDrawn="1"/>
          </p:nvSpPr>
          <p:spPr bwMode="auto">
            <a:xfrm>
              <a:off x="3094" y="2726"/>
              <a:ext cx="100" cy="114"/>
            </a:xfrm>
            <a:custGeom>
              <a:avLst/>
              <a:gdLst>
                <a:gd name="T0" fmla="*/ 100 w 100"/>
                <a:gd name="T1" fmla="*/ 114 h 114"/>
                <a:gd name="T2" fmla="*/ 80 w 100"/>
                <a:gd name="T3" fmla="*/ 114 h 114"/>
                <a:gd name="T4" fmla="*/ 80 w 100"/>
                <a:gd name="T5" fmla="*/ 65 h 114"/>
                <a:gd name="T6" fmla="*/ 20 w 100"/>
                <a:gd name="T7" fmla="*/ 65 h 114"/>
                <a:gd name="T8" fmla="*/ 20 w 100"/>
                <a:gd name="T9" fmla="*/ 114 h 114"/>
                <a:gd name="T10" fmla="*/ 0 w 100"/>
                <a:gd name="T11" fmla="*/ 114 h 114"/>
                <a:gd name="T12" fmla="*/ 0 w 100"/>
                <a:gd name="T13" fmla="*/ 0 h 114"/>
                <a:gd name="T14" fmla="*/ 20 w 100"/>
                <a:gd name="T15" fmla="*/ 0 h 114"/>
                <a:gd name="T16" fmla="*/ 20 w 100"/>
                <a:gd name="T17" fmla="*/ 49 h 114"/>
                <a:gd name="T18" fmla="*/ 80 w 100"/>
                <a:gd name="T19" fmla="*/ 49 h 114"/>
                <a:gd name="T20" fmla="*/ 80 w 100"/>
                <a:gd name="T21" fmla="*/ 0 h 114"/>
                <a:gd name="T22" fmla="*/ 100 w 100"/>
                <a:gd name="T23" fmla="*/ 0 h 114"/>
                <a:gd name="T24" fmla="*/ 100 w 100"/>
                <a:gd name="T2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14">
                  <a:moveTo>
                    <a:pt x="100" y="114"/>
                  </a:moveTo>
                  <a:lnTo>
                    <a:pt x="80" y="114"/>
                  </a:lnTo>
                  <a:lnTo>
                    <a:pt x="80" y="65"/>
                  </a:lnTo>
                  <a:lnTo>
                    <a:pt x="20" y="65"/>
                  </a:lnTo>
                  <a:lnTo>
                    <a:pt x="20" y="114"/>
                  </a:lnTo>
                  <a:lnTo>
                    <a:pt x="0" y="114"/>
                  </a:lnTo>
                  <a:lnTo>
                    <a:pt x="0" y="0"/>
                  </a:lnTo>
                  <a:lnTo>
                    <a:pt x="20" y="0"/>
                  </a:lnTo>
                  <a:lnTo>
                    <a:pt x="20" y="49"/>
                  </a:lnTo>
                  <a:lnTo>
                    <a:pt x="80" y="49"/>
                  </a:lnTo>
                  <a:lnTo>
                    <a:pt x="80" y="0"/>
                  </a:lnTo>
                  <a:lnTo>
                    <a:pt x="100" y="0"/>
                  </a:lnTo>
                  <a:lnTo>
                    <a:pt x="100" y="11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9" name="Rectangle 53"/>
            <p:cNvSpPr>
              <a:spLocks noChangeArrowheads="1"/>
            </p:cNvSpPr>
            <p:nvPr userDrawn="1"/>
          </p:nvSpPr>
          <p:spPr bwMode="auto">
            <a:xfrm>
              <a:off x="3251" y="2726"/>
              <a:ext cx="20" cy="114"/>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0" name="Freeform 54"/>
            <p:cNvSpPr>
              <a:spLocks noEditPoints="1"/>
            </p:cNvSpPr>
            <p:nvPr userDrawn="1"/>
          </p:nvSpPr>
          <p:spPr bwMode="auto">
            <a:xfrm>
              <a:off x="3328" y="2726"/>
              <a:ext cx="98" cy="129"/>
            </a:xfrm>
            <a:custGeom>
              <a:avLst/>
              <a:gdLst>
                <a:gd name="T0" fmla="*/ 65 w 65"/>
                <a:gd name="T1" fmla="*/ 58 h 85"/>
                <a:gd name="T2" fmla="*/ 51 w 65"/>
                <a:gd name="T3" fmla="*/ 74 h 85"/>
                <a:gd name="T4" fmla="*/ 64 w 65"/>
                <a:gd name="T5" fmla="*/ 85 h 85"/>
                <a:gd name="T6" fmla="*/ 46 w 65"/>
                <a:gd name="T7" fmla="*/ 85 h 85"/>
                <a:gd name="T8" fmla="*/ 33 w 65"/>
                <a:gd name="T9" fmla="*/ 75 h 85"/>
                <a:gd name="T10" fmla="*/ 22 w 65"/>
                <a:gd name="T11" fmla="*/ 75 h 85"/>
                <a:gd name="T12" fmla="*/ 7 w 65"/>
                <a:gd name="T13" fmla="*/ 71 h 85"/>
                <a:gd name="T14" fmla="*/ 0 w 65"/>
                <a:gd name="T15" fmla="*/ 58 h 85"/>
                <a:gd name="T16" fmla="*/ 0 w 65"/>
                <a:gd name="T17" fmla="*/ 17 h 85"/>
                <a:gd name="T18" fmla="*/ 7 w 65"/>
                <a:gd name="T19" fmla="*/ 4 h 85"/>
                <a:gd name="T20" fmla="*/ 22 w 65"/>
                <a:gd name="T21" fmla="*/ 0 h 85"/>
                <a:gd name="T22" fmla="*/ 43 w 65"/>
                <a:gd name="T23" fmla="*/ 0 h 85"/>
                <a:gd name="T24" fmla="*/ 58 w 65"/>
                <a:gd name="T25" fmla="*/ 4 h 85"/>
                <a:gd name="T26" fmla="*/ 65 w 65"/>
                <a:gd name="T27" fmla="*/ 17 h 85"/>
                <a:gd name="T28" fmla="*/ 65 w 65"/>
                <a:gd name="T29" fmla="*/ 58 h 85"/>
                <a:gd name="T30" fmla="*/ 52 w 65"/>
                <a:gd name="T31" fmla="*/ 56 h 85"/>
                <a:gd name="T32" fmla="*/ 52 w 65"/>
                <a:gd name="T33" fmla="*/ 20 h 85"/>
                <a:gd name="T34" fmla="*/ 49 w 65"/>
                <a:gd name="T35" fmla="*/ 13 h 85"/>
                <a:gd name="T36" fmla="*/ 39 w 65"/>
                <a:gd name="T37" fmla="*/ 11 h 85"/>
                <a:gd name="T38" fmla="*/ 26 w 65"/>
                <a:gd name="T39" fmla="*/ 11 h 85"/>
                <a:gd name="T40" fmla="*/ 16 w 65"/>
                <a:gd name="T41" fmla="*/ 13 h 85"/>
                <a:gd name="T42" fmla="*/ 14 w 65"/>
                <a:gd name="T43" fmla="*/ 20 h 85"/>
                <a:gd name="T44" fmla="*/ 14 w 65"/>
                <a:gd name="T45" fmla="*/ 55 h 85"/>
                <a:gd name="T46" fmla="*/ 17 w 65"/>
                <a:gd name="T47" fmla="*/ 62 h 85"/>
                <a:gd name="T48" fmla="*/ 26 w 65"/>
                <a:gd name="T49" fmla="*/ 64 h 85"/>
                <a:gd name="T50" fmla="*/ 39 w 65"/>
                <a:gd name="T51" fmla="*/ 64 h 85"/>
                <a:gd name="T52" fmla="*/ 49 w 65"/>
                <a:gd name="T53" fmla="*/ 62 h 85"/>
                <a:gd name="T54" fmla="*/ 52 w 65"/>
                <a:gd name="T55"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5">
                  <a:moveTo>
                    <a:pt x="65" y="58"/>
                  </a:moveTo>
                  <a:cubicBezTo>
                    <a:pt x="65" y="67"/>
                    <a:pt x="60" y="72"/>
                    <a:pt x="51" y="74"/>
                  </a:cubicBezTo>
                  <a:cubicBezTo>
                    <a:pt x="64" y="85"/>
                    <a:pt x="64" y="85"/>
                    <a:pt x="64" y="85"/>
                  </a:cubicBezTo>
                  <a:cubicBezTo>
                    <a:pt x="46" y="85"/>
                    <a:pt x="46" y="85"/>
                    <a:pt x="46" y="85"/>
                  </a:cubicBezTo>
                  <a:cubicBezTo>
                    <a:pt x="33" y="75"/>
                    <a:pt x="33" y="75"/>
                    <a:pt x="33" y="75"/>
                  </a:cubicBezTo>
                  <a:cubicBezTo>
                    <a:pt x="22" y="75"/>
                    <a:pt x="22" y="75"/>
                    <a:pt x="22" y="75"/>
                  </a:cubicBezTo>
                  <a:cubicBezTo>
                    <a:pt x="15" y="75"/>
                    <a:pt x="10" y="74"/>
                    <a:pt x="7" y="71"/>
                  </a:cubicBezTo>
                  <a:cubicBezTo>
                    <a:pt x="2" y="69"/>
                    <a:pt x="0" y="64"/>
                    <a:pt x="0" y="58"/>
                  </a:cubicBezTo>
                  <a:cubicBezTo>
                    <a:pt x="0" y="17"/>
                    <a:pt x="0" y="17"/>
                    <a:pt x="0" y="17"/>
                  </a:cubicBezTo>
                  <a:cubicBezTo>
                    <a:pt x="0" y="11"/>
                    <a:pt x="2" y="7"/>
                    <a:pt x="7" y="4"/>
                  </a:cubicBezTo>
                  <a:cubicBezTo>
                    <a:pt x="10" y="2"/>
                    <a:pt x="15" y="0"/>
                    <a:pt x="22" y="0"/>
                  </a:cubicBezTo>
                  <a:cubicBezTo>
                    <a:pt x="43" y="0"/>
                    <a:pt x="43" y="0"/>
                    <a:pt x="43" y="0"/>
                  </a:cubicBezTo>
                  <a:cubicBezTo>
                    <a:pt x="50" y="0"/>
                    <a:pt x="55" y="2"/>
                    <a:pt x="58" y="4"/>
                  </a:cubicBezTo>
                  <a:cubicBezTo>
                    <a:pt x="63" y="7"/>
                    <a:pt x="65" y="11"/>
                    <a:pt x="65" y="17"/>
                  </a:cubicBezTo>
                  <a:lnTo>
                    <a:pt x="65" y="58"/>
                  </a:lnTo>
                  <a:close/>
                  <a:moveTo>
                    <a:pt x="52" y="56"/>
                  </a:moveTo>
                  <a:cubicBezTo>
                    <a:pt x="52" y="20"/>
                    <a:pt x="52" y="20"/>
                    <a:pt x="52" y="20"/>
                  </a:cubicBezTo>
                  <a:cubicBezTo>
                    <a:pt x="52" y="17"/>
                    <a:pt x="51" y="14"/>
                    <a:pt x="49" y="13"/>
                  </a:cubicBezTo>
                  <a:cubicBezTo>
                    <a:pt x="47" y="12"/>
                    <a:pt x="44" y="11"/>
                    <a:pt x="39" y="11"/>
                  </a:cubicBezTo>
                  <a:cubicBezTo>
                    <a:pt x="26" y="11"/>
                    <a:pt x="26" y="11"/>
                    <a:pt x="26" y="11"/>
                  </a:cubicBezTo>
                  <a:cubicBezTo>
                    <a:pt x="21" y="11"/>
                    <a:pt x="18" y="12"/>
                    <a:pt x="16" y="13"/>
                  </a:cubicBezTo>
                  <a:cubicBezTo>
                    <a:pt x="14" y="14"/>
                    <a:pt x="14" y="17"/>
                    <a:pt x="14" y="20"/>
                  </a:cubicBezTo>
                  <a:cubicBezTo>
                    <a:pt x="14" y="55"/>
                    <a:pt x="14" y="55"/>
                    <a:pt x="14" y="55"/>
                  </a:cubicBezTo>
                  <a:cubicBezTo>
                    <a:pt x="14" y="59"/>
                    <a:pt x="15" y="61"/>
                    <a:pt x="17" y="62"/>
                  </a:cubicBezTo>
                  <a:cubicBezTo>
                    <a:pt x="18" y="63"/>
                    <a:pt x="21" y="64"/>
                    <a:pt x="26" y="64"/>
                  </a:cubicBezTo>
                  <a:cubicBezTo>
                    <a:pt x="39" y="64"/>
                    <a:pt x="39" y="64"/>
                    <a:pt x="39" y="64"/>
                  </a:cubicBezTo>
                  <a:cubicBezTo>
                    <a:pt x="44" y="64"/>
                    <a:pt x="47" y="63"/>
                    <a:pt x="49" y="62"/>
                  </a:cubicBezTo>
                  <a:cubicBezTo>
                    <a:pt x="51" y="61"/>
                    <a:pt x="52" y="59"/>
                    <a:pt x="52" y="56"/>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1" name="Freeform 55"/>
            <p:cNvSpPr>
              <a:spLocks/>
            </p:cNvSpPr>
            <p:nvPr userDrawn="1"/>
          </p:nvSpPr>
          <p:spPr bwMode="auto">
            <a:xfrm>
              <a:off x="3483" y="2726"/>
              <a:ext cx="98" cy="114"/>
            </a:xfrm>
            <a:custGeom>
              <a:avLst/>
              <a:gdLst>
                <a:gd name="T0" fmla="*/ 65 w 65"/>
                <a:gd name="T1" fmla="*/ 56 h 75"/>
                <a:gd name="T2" fmla="*/ 64 w 65"/>
                <a:gd name="T3" fmla="*/ 64 h 75"/>
                <a:gd name="T4" fmla="*/ 60 w 65"/>
                <a:gd name="T5" fmla="*/ 70 h 75"/>
                <a:gd name="T6" fmla="*/ 52 w 65"/>
                <a:gd name="T7" fmla="*/ 74 h 75"/>
                <a:gd name="T8" fmla="*/ 43 w 65"/>
                <a:gd name="T9" fmla="*/ 75 h 75"/>
                <a:gd name="T10" fmla="*/ 22 w 65"/>
                <a:gd name="T11" fmla="*/ 75 h 75"/>
                <a:gd name="T12" fmla="*/ 13 w 65"/>
                <a:gd name="T13" fmla="*/ 74 h 75"/>
                <a:gd name="T14" fmla="*/ 6 w 65"/>
                <a:gd name="T15" fmla="*/ 70 h 75"/>
                <a:gd name="T16" fmla="*/ 1 w 65"/>
                <a:gd name="T17" fmla="*/ 64 h 75"/>
                <a:gd name="T18" fmla="*/ 0 w 65"/>
                <a:gd name="T19" fmla="*/ 56 h 75"/>
                <a:gd name="T20" fmla="*/ 0 w 65"/>
                <a:gd name="T21" fmla="*/ 0 h 75"/>
                <a:gd name="T22" fmla="*/ 13 w 65"/>
                <a:gd name="T23" fmla="*/ 0 h 75"/>
                <a:gd name="T24" fmla="*/ 13 w 65"/>
                <a:gd name="T25" fmla="*/ 54 h 75"/>
                <a:gd name="T26" fmla="*/ 16 w 65"/>
                <a:gd name="T27" fmla="*/ 62 h 75"/>
                <a:gd name="T28" fmla="*/ 26 w 65"/>
                <a:gd name="T29" fmla="*/ 64 h 75"/>
                <a:gd name="T30" fmla="*/ 40 w 65"/>
                <a:gd name="T31" fmla="*/ 64 h 75"/>
                <a:gd name="T32" fmla="*/ 49 w 65"/>
                <a:gd name="T33" fmla="*/ 62 h 75"/>
                <a:gd name="T34" fmla="*/ 52 w 65"/>
                <a:gd name="T35" fmla="*/ 54 h 75"/>
                <a:gd name="T36" fmla="*/ 52 w 65"/>
                <a:gd name="T37" fmla="*/ 0 h 75"/>
                <a:gd name="T38" fmla="*/ 65 w 65"/>
                <a:gd name="T39" fmla="*/ 0 h 75"/>
                <a:gd name="T40" fmla="*/ 65 w 65"/>
                <a:gd name="T41"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75">
                  <a:moveTo>
                    <a:pt x="65" y="56"/>
                  </a:moveTo>
                  <a:cubicBezTo>
                    <a:pt x="65" y="59"/>
                    <a:pt x="65" y="62"/>
                    <a:pt x="64" y="64"/>
                  </a:cubicBezTo>
                  <a:cubicBezTo>
                    <a:pt x="64" y="66"/>
                    <a:pt x="62" y="68"/>
                    <a:pt x="60" y="70"/>
                  </a:cubicBezTo>
                  <a:cubicBezTo>
                    <a:pt x="57" y="72"/>
                    <a:pt x="55" y="73"/>
                    <a:pt x="52" y="74"/>
                  </a:cubicBezTo>
                  <a:cubicBezTo>
                    <a:pt x="50" y="74"/>
                    <a:pt x="47" y="75"/>
                    <a:pt x="43" y="75"/>
                  </a:cubicBezTo>
                  <a:cubicBezTo>
                    <a:pt x="22" y="75"/>
                    <a:pt x="22" y="75"/>
                    <a:pt x="22" y="75"/>
                  </a:cubicBezTo>
                  <a:cubicBezTo>
                    <a:pt x="18" y="75"/>
                    <a:pt x="15" y="74"/>
                    <a:pt x="13" y="74"/>
                  </a:cubicBezTo>
                  <a:cubicBezTo>
                    <a:pt x="11" y="73"/>
                    <a:pt x="8" y="72"/>
                    <a:pt x="6" y="70"/>
                  </a:cubicBezTo>
                  <a:cubicBezTo>
                    <a:pt x="3" y="68"/>
                    <a:pt x="2" y="66"/>
                    <a:pt x="1" y="64"/>
                  </a:cubicBezTo>
                  <a:cubicBezTo>
                    <a:pt x="0" y="62"/>
                    <a:pt x="0" y="59"/>
                    <a:pt x="0" y="56"/>
                  </a:cubicBezTo>
                  <a:cubicBezTo>
                    <a:pt x="0" y="0"/>
                    <a:pt x="0" y="0"/>
                    <a:pt x="0" y="0"/>
                  </a:cubicBezTo>
                  <a:cubicBezTo>
                    <a:pt x="13" y="0"/>
                    <a:pt x="13" y="0"/>
                    <a:pt x="13" y="0"/>
                  </a:cubicBezTo>
                  <a:cubicBezTo>
                    <a:pt x="13" y="54"/>
                    <a:pt x="13" y="54"/>
                    <a:pt x="13" y="54"/>
                  </a:cubicBezTo>
                  <a:cubicBezTo>
                    <a:pt x="13" y="58"/>
                    <a:pt x="14" y="60"/>
                    <a:pt x="16" y="62"/>
                  </a:cubicBezTo>
                  <a:cubicBezTo>
                    <a:pt x="18" y="63"/>
                    <a:pt x="21" y="64"/>
                    <a:pt x="26" y="64"/>
                  </a:cubicBezTo>
                  <a:cubicBezTo>
                    <a:pt x="40" y="64"/>
                    <a:pt x="40" y="64"/>
                    <a:pt x="40" y="64"/>
                  </a:cubicBezTo>
                  <a:cubicBezTo>
                    <a:pt x="44" y="64"/>
                    <a:pt x="48" y="63"/>
                    <a:pt x="49" y="62"/>
                  </a:cubicBezTo>
                  <a:cubicBezTo>
                    <a:pt x="51" y="60"/>
                    <a:pt x="52" y="58"/>
                    <a:pt x="52" y="54"/>
                  </a:cubicBezTo>
                  <a:cubicBezTo>
                    <a:pt x="52" y="0"/>
                    <a:pt x="52" y="0"/>
                    <a:pt x="52" y="0"/>
                  </a:cubicBezTo>
                  <a:cubicBezTo>
                    <a:pt x="65" y="0"/>
                    <a:pt x="65" y="0"/>
                    <a:pt x="65" y="0"/>
                  </a:cubicBezTo>
                  <a:lnTo>
                    <a:pt x="65" y="5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2" name="Freeform 56"/>
            <p:cNvSpPr>
              <a:spLocks/>
            </p:cNvSpPr>
            <p:nvPr userDrawn="1"/>
          </p:nvSpPr>
          <p:spPr bwMode="auto">
            <a:xfrm>
              <a:off x="3638" y="2728"/>
              <a:ext cx="89" cy="112"/>
            </a:xfrm>
            <a:custGeom>
              <a:avLst/>
              <a:gdLst>
                <a:gd name="T0" fmla="*/ 57 w 59"/>
                <a:gd name="T1" fmla="*/ 42 h 74"/>
                <a:gd name="T2" fmla="*/ 14 w 59"/>
                <a:gd name="T3" fmla="*/ 42 h 74"/>
                <a:gd name="T4" fmla="*/ 14 w 59"/>
                <a:gd name="T5" fmla="*/ 54 h 74"/>
                <a:gd name="T6" fmla="*/ 25 w 59"/>
                <a:gd name="T7" fmla="*/ 63 h 74"/>
                <a:gd name="T8" fmla="*/ 59 w 59"/>
                <a:gd name="T9" fmla="*/ 63 h 74"/>
                <a:gd name="T10" fmla="*/ 59 w 59"/>
                <a:gd name="T11" fmla="*/ 74 h 74"/>
                <a:gd name="T12" fmla="*/ 22 w 59"/>
                <a:gd name="T13" fmla="*/ 74 h 74"/>
                <a:gd name="T14" fmla="*/ 6 w 59"/>
                <a:gd name="T15" fmla="*/ 70 h 74"/>
                <a:gd name="T16" fmla="*/ 0 w 59"/>
                <a:gd name="T17" fmla="*/ 58 h 74"/>
                <a:gd name="T18" fmla="*/ 0 w 59"/>
                <a:gd name="T19" fmla="*/ 16 h 74"/>
                <a:gd name="T20" fmla="*/ 6 w 59"/>
                <a:gd name="T21" fmla="*/ 4 h 74"/>
                <a:gd name="T22" fmla="*/ 20 w 59"/>
                <a:gd name="T23" fmla="*/ 0 h 74"/>
                <a:gd name="T24" fmla="*/ 59 w 59"/>
                <a:gd name="T25" fmla="*/ 0 h 74"/>
                <a:gd name="T26" fmla="*/ 59 w 59"/>
                <a:gd name="T27" fmla="*/ 10 h 74"/>
                <a:gd name="T28" fmla="*/ 25 w 59"/>
                <a:gd name="T29" fmla="*/ 10 h 74"/>
                <a:gd name="T30" fmla="*/ 14 w 59"/>
                <a:gd name="T31" fmla="*/ 19 h 74"/>
                <a:gd name="T32" fmla="*/ 14 w 59"/>
                <a:gd name="T33" fmla="*/ 31 h 74"/>
                <a:gd name="T34" fmla="*/ 57 w 59"/>
                <a:gd name="T35" fmla="*/ 31 h 74"/>
                <a:gd name="T36" fmla="*/ 57 w 59"/>
                <a:gd name="T37"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7" y="42"/>
                  </a:moveTo>
                  <a:cubicBezTo>
                    <a:pt x="14" y="42"/>
                    <a:pt x="14" y="42"/>
                    <a:pt x="14" y="42"/>
                  </a:cubicBezTo>
                  <a:cubicBezTo>
                    <a:pt x="14" y="54"/>
                    <a:pt x="14" y="54"/>
                    <a:pt x="14" y="54"/>
                  </a:cubicBezTo>
                  <a:cubicBezTo>
                    <a:pt x="14" y="60"/>
                    <a:pt x="17" y="63"/>
                    <a:pt x="25" y="63"/>
                  </a:cubicBezTo>
                  <a:cubicBezTo>
                    <a:pt x="59" y="63"/>
                    <a:pt x="59" y="63"/>
                    <a:pt x="59" y="63"/>
                  </a:cubicBezTo>
                  <a:cubicBezTo>
                    <a:pt x="59" y="74"/>
                    <a:pt x="59" y="74"/>
                    <a:pt x="59" y="74"/>
                  </a:cubicBezTo>
                  <a:cubicBezTo>
                    <a:pt x="22" y="74"/>
                    <a:pt x="22" y="74"/>
                    <a:pt x="22" y="74"/>
                  </a:cubicBezTo>
                  <a:cubicBezTo>
                    <a:pt x="15" y="74"/>
                    <a:pt x="10" y="72"/>
                    <a:pt x="6" y="70"/>
                  </a:cubicBezTo>
                  <a:cubicBezTo>
                    <a:pt x="2" y="67"/>
                    <a:pt x="0" y="63"/>
                    <a:pt x="0" y="58"/>
                  </a:cubicBezTo>
                  <a:cubicBezTo>
                    <a:pt x="0" y="16"/>
                    <a:pt x="0" y="16"/>
                    <a:pt x="0" y="16"/>
                  </a:cubicBezTo>
                  <a:cubicBezTo>
                    <a:pt x="0" y="11"/>
                    <a:pt x="2" y="7"/>
                    <a:pt x="6" y="4"/>
                  </a:cubicBezTo>
                  <a:cubicBezTo>
                    <a:pt x="9" y="1"/>
                    <a:pt x="14" y="0"/>
                    <a:pt x="20" y="0"/>
                  </a:cubicBezTo>
                  <a:cubicBezTo>
                    <a:pt x="59" y="0"/>
                    <a:pt x="59" y="0"/>
                    <a:pt x="59" y="0"/>
                  </a:cubicBezTo>
                  <a:cubicBezTo>
                    <a:pt x="59" y="10"/>
                    <a:pt x="59" y="10"/>
                    <a:pt x="59" y="10"/>
                  </a:cubicBezTo>
                  <a:cubicBezTo>
                    <a:pt x="25" y="10"/>
                    <a:pt x="25" y="10"/>
                    <a:pt x="25" y="10"/>
                  </a:cubicBezTo>
                  <a:cubicBezTo>
                    <a:pt x="17" y="10"/>
                    <a:pt x="14" y="13"/>
                    <a:pt x="14" y="19"/>
                  </a:cubicBezTo>
                  <a:cubicBezTo>
                    <a:pt x="14" y="31"/>
                    <a:pt x="14" y="31"/>
                    <a:pt x="14" y="31"/>
                  </a:cubicBezTo>
                  <a:cubicBezTo>
                    <a:pt x="57" y="31"/>
                    <a:pt x="57" y="31"/>
                    <a:pt x="57" y="31"/>
                  </a:cubicBezTo>
                  <a:lnTo>
                    <a:pt x="57" y="42"/>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3" name="Freeform 57"/>
            <p:cNvSpPr>
              <a:spLocks/>
            </p:cNvSpPr>
            <p:nvPr userDrawn="1"/>
          </p:nvSpPr>
          <p:spPr bwMode="auto">
            <a:xfrm>
              <a:off x="2023" y="2987"/>
              <a:ext cx="89" cy="112"/>
            </a:xfrm>
            <a:custGeom>
              <a:avLst/>
              <a:gdLst>
                <a:gd name="T0" fmla="*/ 56 w 59"/>
                <a:gd name="T1" fmla="*/ 43 h 74"/>
                <a:gd name="T2" fmla="*/ 13 w 59"/>
                <a:gd name="T3" fmla="*/ 43 h 74"/>
                <a:gd name="T4" fmla="*/ 13 w 59"/>
                <a:gd name="T5" fmla="*/ 55 h 74"/>
                <a:gd name="T6" fmla="*/ 24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5 w 59"/>
                <a:gd name="T21" fmla="*/ 5 h 74"/>
                <a:gd name="T22" fmla="*/ 20 w 59"/>
                <a:gd name="T23" fmla="*/ 0 h 74"/>
                <a:gd name="T24" fmla="*/ 59 w 59"/>
                <a:gd name="T25" fmla="*/ 0 h 74"/>
                <a:gd name="T26" fmla="*/ 59 w 59"/>
                <a:gd name="T27" fmla="*/ 11 h 74"/>
                <a:gd name="T28" fmla="*/ 24 w 59"/>
                <a:gd name="T29" fmla="*/ 11 h 74"/>
                <a:gd name="T30" fmla="*/ 13 w 59"/>
                <a:gd name="T31" fmla="*/ 19 h 74"/>
                <a:gd name="T32" fmla="*/ 13 w 59"/>
                <a:gd name="T33" fmla="*/ 32 h 74"/>
                <a:gd name="T34" fmla="*/ 56 w 59"/>
                <a:gd name="T35" fmla="*/ 32 h 74"/>
                <a:gd name="T36" fmla="*/ 56 w 59"/>
                <a:gd name="T3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6" y="43"/>
                  </a:moveTo>
                  <a:cubicBezTo>
                    <a:pt x="13" y="43"/>
                    <a:pt x="13" y="43"/>
                    <a:pt x="13" y="43"/>
                  </a:cubicBezTo>
                  <a:cubicBezTo>
                    <a:pt x="13" y="55"/>
                    <a:pt x="13" y="55"/>
                    <a:pt x="13" y="55"/>
                  </a:cubicBezTo>
                  <a:cubicBezTo>
                    <a:pt x="13" y="61"/>
                    <a:pt x="17" y="63"/>
                    <a:pt x="24" y="63"/>
                  </a:cubicBezTo>
                  <a:cubicBezTo>
                    <a:pt x="59" y="63"/>
                    <a:pt x="59" y="63"/>
                    <a:pt x="59" y="63"/>
                  </a:cubicBezTo>
                  <a:cubicBezTo>
                    <a:pt x="59" y="74"/>
                    <a:pt x="59" y="74"/>
                    <a:pt x="59" y="74"/>
                  </a:cubicBezTo>
                  <a:cubicBezTo>
                    <a:pt x="21" y="74"/>
                    <a:pt x="21" y="74"/>
                    <a:pt x="21" y="74"/>
                  </a:cubicBezTo>
                  <a:cubicBezTo>
                    <a:pt x="14" y="74"/>
                    <a:pt x="9" y="73"/>
                    <a:pt x="6" y="70"/>
                  </a:cubicBezTo>
                  <a:cubicBezTo>
                    <a:pt x="2" y="68"/>
                    <a:pt x="0" y="64"/>
                    <a:pt x="0" y="58"/>
                  </a:cubicBezTo>
                  <a:cubicBezTo>
                    <a:pt x="0" y="17"/>
                    <a:pt x="0" y="17"/>
                    <a:pt x="0" y="17"/>
                  </a:cubicBezTo>
                  <a:cubicBezTo>
                    <a:pt x="0" y="12"/>
                    <a:pt x="1" y="8"/>
                    <a:pt x="5" y="5"/>
                  </a:cubicBezTo>
                  <a:cubicBezTo>
                    <a:pt x="9" y="2"/>
                    <a:pt x="13" y="0"/>
                    <a:pt x="20" y="0"/>
                  </a:cubicBezTo>
                  <a:cubicBezTo>
                    <a:pt x="59" y="0"/>
                    <a:pt x="59" y="0"/>
                    <a:pt x="59" y="0"/>
                  </a:cubicBezTo>
                  <a:cubicBezTo>
                    <a:pt x="59" y="11"/>
                    <a:pt x="59" y="11"/>
                    <a:pt x="59" y="11"/>
                  </a:cubicBezTo>
                  <a:cubicBezTo>
                    <a:pt x="24" y="11"/>
                    <a:pt x="24" y="11"/>
                    <a:pt x="24" y="11"/>
                  </a:cubicBezTo>
                  <a:cubicBezTo>
                    <a:pt x="17" y="11"/>
                    <a:pt x="13" y="14"/>
                    <a:pt x="13" y="19"/>
                  </a:cubicBezTo>
                  <a:cubicBezTo>
                    <a:pt x="13" y="32"/>
                    <a:pt x="13" y="32"/>
                    <a:pt x="13" y="32"/>
                  </a:cubicBezTo>
                  <a:cubicBezTo>
                    <a:pt x="56" y="32"/>
                    <a:pt x="56" y="32"/>
                    <a:pt x="56" y="32"/>
                  </a:cubicBezTo>
                  <a:lnTo>
                    <a:pt x="56"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4" name="Freeform 58"/>
            <p:cNvSpPr>
              <a:spLocks/>
            </p:cNvSpPr>
            <p:nvPr userDrawn="1"/>
          </p:nvSpPr>
          <p:spPr bwMode="auto">
            <a:xfrm>
              <a:off x="2164" y="2987"/>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5" name="Freeform 59"/>
            <p:cNvSpPr>
              <a:spLocks/>
            </p:cNvSpPr>
            <p:nvPr userDrawn="1"/>
          </p:nvSpPr>
          <p:spPr bwMode="auto">
            <a:xfrm>
              <a:off x="2394" y="2987"/>
              <a:ext cx="89" cy="112"/>
            </a:xfrm>
            <a:custGeom>
              <a:avLst/>
              <a:gdLst>
                <a:gd name="T0" fmla="*/ 59 w 59"/>
                <a:gd name="T1" fmla="*/ 43 h 74"/>
                <a:gd name="T2" fmla="*/ 13 w 59"/>
                <a:gd name="T3" fmla="*/ 43 h 74"/>
                <a:gd name="T4" fmla="*/ 13 w 59"/>
                <a:gd name="T5" fmla="*/ 74 h 74"/>
                <a:gd name="T6" fmla="*/ 0 w 59"/>
                <a:gd name="T7" fmla="*/ 74 h 74"/>
                <a:gd name="T8" fmla="*/ 0 w 59"/>
                <a:gd name="T9" fmla="*/ 15 h 74"/>
                <a:gd name="T10" fmla="*/ 6 w 59"/>
                <a:gd name="T11" fmla="*/ 4 h 74"/>
                <a:gd name="T12" fmla="*/ 20 w 59"/>
                <a:gd name="T13" fmla="*/ 0 h 74"/>
                <a:gd name="T14" fmla="*/ 59 w 59"/>
                <a:gd name="T15" fmla="*/ 0 h 74"/>
                <a:gd name="T16" fmla="*/ 59 w 59"/>
                <a:gd name="T17" fmla="*/ 11 h 74"/>
                <a:gd name="T18" fmla="*/ 24 w 59"/>
                <a:gd name="T19" fmla="*/ 11 h 74"/>
                <a:gd name="T20" fmla="*/ 13 w 59"/>
                <a:gd name="T21" fmla="*/ 19 h 74"/>
                <a:gd name="T22" fmla="*/ 13 w 59"/>
                <a:gd name="T23" fmla="*/ 32 h 74"/>
                <a:gd name="T24" fmla="*/ 59 w 59"/>
                <a:gd name="T25" fmla="*/ 32 h 74"/>
                <a:gd name="T26" fmla="*/ 59 w 59"/>
                <a:gd name="T2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74">
                  <a:moveTo>
                    <a:pt x="59" y="43"/>
                  </a:moveTo>
                  <a:cubicBezTo>
                    <a:pt x="13" y="43"/>
                    <a:pt x="13" y="43"/>
                    <a:pt x="13" y="43"/>
                  </a:cubicBezTo>
                  <a:cubicBezTo>
                    <a:pt x="13" y="74"/>
                    <a:pt x="13" y="74"/>
                    <a:pt x="13" y="74"/>
                  </a:cubicBezTo>
                  <a:cubicBezTo>
                    <a:pt x="0" y="74"/>
                    <a:pt x="0" y="74"/>
                    <a:pt x="0" y="74"/>
                  </a:cubicBezTo>
                  <a:cubicBezTo>
                    <a:pt x="0" y="15"/>
                    <a:pt x="0" y="15"/>
                    <a:pt x="0" y="15"/>
                  </a:cubicBezTo>
                  <a:cubicBezTo>
                    <a:pt x="0" y="11"/>
                    <a:pt x="2" y="7"/>
                    <a:pt x="6" y="4"/>
                  </a:cubicBezTo>
                  <a:cubicBezTo>
                    <a:pt x="9" y="1"/>
                    <a:pt x="14" y="0"/>
                    <a:pt x="20" y="0"/>
                  </a:cubicBezTo>
                  <a:cubicBezTo>
                    <a:pt x="59" y="0"/>
                    <a:pt x="59" y="0"/>
                    <a:pt x="59" y="0"/>
                  </a:cubicBezTo>
                  <a:cubicBezTo>
                    <a:pt x="59" y="11"/>
                    <a:pt x="59" y="11"/>
                    <a:pt x="59" y="11"/>
                  </a:cubicBezTo>
                  <a:cubicBezTo>
                    <a:pt x="24" y="11"/>
                    <a:pt x="24" y="11"/>
                    <a:pt x="24" y="11"/>
                  </a:cubicBezTo>
                  <a:cubicBezTo>
                    <a:pt x="16" y="11"/>
                    <a:pt x="13" y="14"/>
                    <a:pt x="13" y="19"/>
                  </a:cubicBezTo>
                  <a:cubicBezTo>
                    <a:pt x="13" y="32"/>
                    <a:pt x="13" y="32"/>
                    <a:pt x="13" y="32"/>
                  </a:cubicBezTo>
                  <a:cubicBezTo>
                    <a:pt x="59" y="32"/>
                    <a:pt x="59" y="32"/>
                    <a:pt x="59" y="32"/>
                  </a:cubicBezTo>
                  <a:lnTo>
                    <a:pt x="59"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6" name="Freeform 60"/>
            <p:cNvSpPr>
              <a:spLocks noEditPoints="1"/>
            </p:cNvSpPr>
            <p:nvPr userDrawn="1"/>
          </p:nvSpPr>
          <p:spPr bwMode="auto">
            <a:xfrm>
              <a:off x="2542" y="2987"/>
              <a:ext cx="97" cy="112"/>
            </a:xfrm>
            <a:custGeom>
              <a:avLst/>
              <a:gdLst>
                <a:gd name="T0" fmla="*/ 64 w 64"/>
                <a:gd name="T1" fmla="*/ 57 h 74"/>
                <a:gd name="T2" fmla="*/ 42 w 64"/>
                <a:gd name="T3" fmla="*/ 74 h 74"/>
                <a:gd name="T4" fmla="*/ 22 w 64"/>
                <a:gd name="T5" fmla="*/ 74 h 74"/>
                <a:gd name="T6" fmla="*/ 7 w 64"/>
                <a:gd name="T7" fmla="*/ 70 h 74"/>
                <a:gd name="T8" fmla="*/ 0 w 64"/>
                <a:gd name="T9" fmla="*/ 57 h 74"/>
                <a:gd name="T10" fmla="*/ 0 w 64"/>
                <a:gd name="T11" fmla="*/ 17 h 74"/>
                <a:gd name="T12" fmla="*/ 7 w 64"/>
                <a:gd name="T13" fmla="*/ 4 h 74"/>
                <a:gd name="T14" fmla="*/ 22 w 64"/>
                <a:gd name="T15" fmla="*/ 0 h 74"/>
                <a:gd name="T16" fmla="*/ 42 w 64"/>
                <a:gd name="T17" fmla="*/ 0 h 74"/>
                <a:gd name="T18" fmla="*/ 64 w 64"/>
                <a:gd name="T19" fmla="*/ 17 h 74"/>
                <a:gd name="T20" fmla="*/ 64 w 64"/>
                <a:gd name="T21" fmla="*/ 57 h 74"/>
                <a:gd name="T22" fmla="*/ 51 w 64"/>
                <a:gd name="T23" fmla="*/ 55 h 74"/>
                <a:gd name="T24" fmla="*/ 51 w 64"/>
                <a:gd name="T25" fmla="*/ 20 h 74"/>
                <a:gd name="T26" fmla="*/ 48 w 64"/>
                <a:gd name="T27" fmla="*/ 13 h 74"/>
                <a:gd name="T28" fmla="*/ 39 w 64"/>
                <a:gd name="T29" fmla="*/ 11 h 74"/>
                <a:gd name="T30" fmla="*/ 25 w 64"/>
                <a:gd name="T31" fmla="*/ 11 h 74"/>
                <a:gd name="T32" fmla="*/ 16 w 64"/>
                <a:gd name="T33" fmla="*/ 13 h 74"/>
                <a:gd name="T34" fmla="*/ 14 w 64"/>
                <a:gd name="T35" fmla="*/ 20 h 74"/>
                <a:gd name="T36" fmla="*/ 14 w 64"/>
                <a:gd name="T37" fmla="*/ 54 h 74"/>
                <a:gd name="T38" fmla="*/ 17 w 64"/>
                <a:gd name="T39" fmla="*/ 61 h 74"/>
                <a:gd name="T40" fmla="*/ 25 w 64"/>
                <a:gd name="T41" fmla="*/ 63 h 74"/>
                <a:gd name="T42" fmla="*/ 39 w 64"/>
                <a:gd name="T43" fmla="*/ 63 h 74"/>
                <a:gd name="T44" fmla="*/ 48 w 64"/>
                <a:gd name="T45" fmla="*/ 61 h 74"/>
                <a:gd name="T46" fmla="*/ 51 w 64"/>
                <a:gd name="T4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9"/>
                    <a:pt x="57" y="74"/>
                    <a:pt x="42" y="74"/>
                  </a:cubicBezTo>
                  <a:cubicBezTo>
                    <a:pt x="22" y="74"/>
                    <a:pt x="22" y="74"/>
                    <a:pt x="22" y="74"/>
                  </a:cubicBezTo>
                  <a:cubicBezTo>
                    <a:pt x="15" y="74"/>
                    <a:pt x="10" y="73"/>
                    <a:pt x="7" y="70"/>
                  </a:cubicBezTo>
                  <a:cubicBezTo>
                    <a:pt x="2" y="67"/>
                    <a:pt x="0" y="63"/>
                    <a:pt x="0" y="57"/>
                  </a:cubicBezTo>
                  <a:cubicBezTo>
                    <a:pt x="0" y="17"/>
                    <a:pt x="0" y="17"/>
                    <a:pt x="0" y="17"/>
                  </a:cubicBezTo>
                  <a:cubicBezTo>
                    <a:pt x="0" y="11"/>
                    <a:pt x="2" y="7"/>
                    <a:pt x="7" y="4"/>
                  </a:cubicBezTo>
                  <a:cubicBezTo>
                    <a:pt x="10" y="1"/>
                    <a:pt x="15" y="0"/>
                    <a:pt x="22" y="0"/>
                  </a:cubicBezTo>
                  <a:cubicBezTo>
                    <a:pt x="42" y="0"/>
                    <a:pt x="42" y="0"/>
                    <a:pt x="42" y="0"/>
                  </a:cubicBezTo>
                  <a:cubicBezTo>
                    <a:pt x="57" y="0"/>
                    <a:pt x="64" y="6"/>
                    <a:pt x="64" y="17"/>
                  </a:cubicBezTo>
                  <a:lnTo>
                    <a:pt x="64" y="57"/>
                  </a:lnTo>
                  <a:close/>
                  <a:moveTo>
                    <a:pt x="51" y="55"/>
                  </a:moveTo>
                  <a:cubicBezTo>
                    <a:pt x="51" y="20"/>
                    <a:pt x="51" y="20"/>
                    <a:pt x="51" y="20"/>
                  </a:cubicBezTo>
                  <a:cubicBezTo>
                    <a:pt x="51" y="17"/>
                    <a:pt x="50" y="14"/>
                    <a:pt x="48" y="13"/>
                  </a:cubicBezTo>
                  <a:cubicBezTo>
                    <a:pt x="46" y="12"/>
                    <a:pt x="43" y="11"/>
                    <a:pt x="39" y="11"/>
                  </a:cubicBezTo>
                  <a:cubicBezTo>
                    <a:pt x="25" y="11"/>
                    <a:pt x="25" y="11"/>
                    <a:pt x="25" y="11"/>
                  </a:cubicBezTo>
                  <a:cubicBezTo>
                    <a:pt x="21" y="11"/>
                    <a:pt x="18" y="12"/>
                    <a:pt x="16" y="13"/>
                  </a:cubicBezTo>
                  <a:cubicBezTo>
                    <a:pt x="14" y="14"/>
                    <a:pt x="14" y="17"/>
                    <a:pt x="14" y="20"/>
                  </a:cubicBezTo>
                  <a:cubicBezTo>
                    <a:pt x="14" y="54"/>
                    <a:pt x="14" y="54"/>
                    <a:pt x="14" y="54"/>
                  </a:cubicBezTo>
                  <a:cubicBezTo>
                    <a:pt x="14" y="57"/>
                    <a:pt x="15" y="60"/>
                    <a:pt x="17" y="61"/>
                  </a:cubicBezTo>
                  <a:cubicBezTo>
                    <a:pt x="18" y="63"/>
                    <a:pt x="21" y="63"/>
                    <a:pt x="25" y="63"/>
                  </a:cubicBezTo>
                  <a:cubicBezTo>
                    <a:pt x="39" y="63"/>
                    <a:pt x="39" y="63"/>
                    <a:pt x="39" y="63"/>
                  </a:cubicBezTo>
                  <a:cubicBezTo>
                    <a:pt x="43" y="63"/>
                    <a:pt x="46" y="63"/>
                    <a:pt x="48" y="61"/>
                  </a:cubicBezTo>
                  <a:cubicBezTo>
                    <a:pt x="50" y="60"/>
                    <a:pt x="51" y="58"/>
                    <a:pt x="51" y="55"/>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7" name="Freeform 61"/>
            <p:cNvSpPr>
              <a:spLocks/>
            </p:cNvSpPr>
            <p:nvPr userDrawn="1"/>
          </p:nvSpPr>
          <p:spPr bwMode="auto">
            <a:xfrm>
              <a:off x="2696" y="2987"/>
              <a:ext cx="98" cy="112"/>
            </a:xfrm>
            <a:custGeom>
              <a:avLst/>
              <a:gdLst>
                <a:gd name="T0" fmla="*/ 65 w 65"/>
                <a:gd name="T1" fmla="*/ 74 h 74"/>
                <a:gd name="T2" fmla="*/ 48 w 65"/>
                <a:gd name="T3" fmla="*/ 74 h 74"/>
                <a:gd name="T4" fmla="*/ 16 w 65"/>
                <a:gd name="T5" fmla="*/ 46 h 74"/>
                <a:gd name="T6" fmla="*/ 14 w 65"/>
                <a:gd name="T7" fmla="*/ 41 h 74"/>
                <a:gd name="T8" fmla="*/ 22 w 65"/>
                <a:gd name="T9" fmla="*/ 35 h 74"/>
                <a:gd name="T10" fmla="*/ 42 w 65"/>
                <a:gd name="T11" fmla="*/ 35 h 74"/>
                <a:gd name="T12" fmla="*/ 51 w 65"/>
                <a:gd name="T13" fmla="*/ 27 h 74"/>
                <a:gd name="T14" fmla="*/ 51 w 65"/>
                <a:gd name="T15" fmla="*/ 19 h 74"/>
                <a:gd name="T16" fmla="*/ 40 w 65"/>
                <a:gd name="T17" fmla="*/ 11 h 74"/>
                <a:gd name="T18" fmla="*/ 13 w 65"/>
                <a:gd name="T19" fmla="*/ 11 h 74"/>
                <a:gd name="T20" fmla="*/ 13 w 65"/>
                <a:gd name="T21" fmla="*/ 74 h 74"/>
                <a:gd name="T22" fmla="*/ 0 w 65"/>
                <a:gd name="T23" fmla="*/ 74 h 74"/>
                <a:gd name="T24" fmla="*/ 0 w 65"/>
                <a:gd name="T25" fmla="*/ 0 h 74"/>
                <a:gd name="T26" fmla="*/ 44 w 65"/>
                <a:gd name="T27" fmla="*/ 0 h 74"/>
                <a:gd name="T28" fmla="*/ 65 w 65"/>
                <a:gd name="T29" fmla="*/ 16 h 74"/>
                <a:gd name="T30" fmla="*/ 65 w 65"/>
                <a:gd name="T31" fmla="*/ 29 h 74"/>
                <a:gd name="T32" fmla="*/ 59 w 65"/>
                <a:gd name="T33" fmla="*/ 40 h 74"/>
                <a:gd name="T34" fmla="*/ 45 w 65"/>
                <a:gd name="T35" fmla="*/ 44 h 74"/>
                <a:gd name="T36" fmla="*/ 30 w 65"/>
                <a:gd name="T37" fmla="*/ 44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8" y="74"/>
                    <a:pt x="48" y="74"/>
                    <a:pt x="48" y="74"/>
                  </a:cubicBezTo>
                  <a:cubicBezTo>
                    <a:pt x="16" y="46"/>
                    <a:pt x="16" y="46"/>
                    <a:pt x="16" y="46"/>
                  </a:cubicBezTo>
                  <a:cubicBezTo>
                    <a:pt x="15" y="45"/>
                    <a:pt x="14" y="43"/>
                    <a:pt x="14" y="41"/>
                  </a:cubicBezTo>
                  <a:cubicBezTo>
                    <a:pt x="14" y="37"/>
                    <a:pt x="17" y="35"/>
                    <a:pt x="22" y="35"/>
                  </a:cubicBezTo>
                  <a:cubicBezTo>
                    <a:pt x="42" y="35"/>
                    <a:pt x="42" y="35"/>
                    <a:pt x="42" y="35"/>
                  </a:cubicBezTo>
                  <a:cubicBezTo>
                    <a:pt x="48" y="35"/>
                    <a:pt x="51" y="32"/>
                    <a:pt x="51" y="27"/>
                  </a:cubicBezTo>
                  <a:cubicBezTo>
                    <a:pt x="51" y="19"/>
                    <a:pt x="51" y="19"/>
                    <a:pt x="51" y="19"/>
                  </a:cubicBezTo>
                  <a:cubicBezTo>
                    <a:pt x="51" y="14"/>
                    <a:pt x="48" y="11"/>
                    <a:pt x="40" y="11"/>
                  </a:cubicBezTo>
                  <a:cubicBezTo>
                    <a:pt x="13" y="11"/>
                    <a:pt x="13" y="11"/>
                    <a:pt x="13" y="11"/>
                  </a:cubicBezTo>
                  <a:cubicBezTo>
                    <a:pt x="13" y="74"/>
                    <a:pt x="13" y="74"/>
                    <a:pt x="13" y="74"/>
                  </a:cubicBezTo>
                  <a:cubicBezTo>
                    <a:pt x="0" y="74"/>
                    <a:pt x="0" y="74"/>
                    <a:pt x="0" y="74"/>
                  </a:cubicBezTo>
                  <a:cubicBezTo>
                    <a:pt x="0" y="0"/>
                    <a:pt x="0" y="0"/>
                    <a:pt x="0" y="0"/>
                  </a:cubicBezTo>
                  <a:cubicBezTo>
                    <a:pt x="44" y="0"/>
                    <a:pt x="44" y="0"/>
                    <a:pt x="44" y="0"/>
                  </a:cubicBezTo>
                  <a:cubicBezTo>
                    <a:pt x="58" y="0"/>
                    <a:pt x="65" y="5"/>
                    <a:pt x="65" y="16"/>
                  </a:cubicBezTo>
                  <a:cubicBezTo>
                    <a:pt x="65" y="29"/>
                    <a:pt x="65" y="29"/>
                    <a:pt x="65" y="29"/>
                  </a:cubicBezTo>
                  <a:cubicBezTo>
                    <a:pt x="65" y="33"/>
                    <a:pt x="63" y="37"/>
                    <a:pt x="59" y="40"/>
                  </a:cubicBezTo>
                  <a:cubicBezTo>
                    <a:pt x="56" y="43"/>
                    <a:pt x="51" y="44"/>
                    <a:pt x="45" y="44"/>
                  </a:cubicBezTo>
                  <a:cubicBezTo>
                    <a:pt x="30" y="44"/>
                    <a:pt x="30" y="44"/>
                    <a:pt x="30" y="44"/>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8" name="Freeform 62"/>
            <p:cNvSpPr>
              <a:spLocks/>
            </p:cNvSpPr>
            <p:nvPr userDrawn="1"/>
          </p:nvSpPr>
          <p:spPr bwMode="auto">
            <a:xfrm>
              <a:off x="2847" y="2987"/>
              <a:ext cx="89" cy="112"/>
            </a:xfrm>
            <a:custGeom>
              <a:avLst/>
              <a:gdLst>
                <a:gd name="T0" fmla="*/ 57 w 59"/>
                <a:gd name="T1" fmla="*/ 43 h 74"/>
                <a:gd name="T2" fmla="*/ 13 w 59"/>
                <a:gd name="T3" fmla="*/ 43 h 74"/>
                <a:gd name="T4" fmla="*/ 13 w 59"/>
                <a:gd name="T5" fmla="*/ 55 h 74"/>
                <a:gd name="T6" fmla="*/ 25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6 w 59"/>
                <a:gd name="T21" fmla="*/ 5 h 74"/>
                <a:gd name="T22" fmla="*/ 20 w 59"/>
                <a:gd name="T23" fmla="*/ 0 h 74"/>
                <a:gd name="T24" fmla="*/ 59 w 59"/>
                <a:gd name="T25" fmla="*/ 0 h 74"/>
                <a:gd name="T26" fmla="*/ 59 w 59"/>
                <a:gd name="T27" fmla="*/ 11 h 74"/>
                <a:gd name="T28" fmla="*/ 25 w 59"/>
                <a:gd name="T29" fmla="*/ 11 h 74"/>
                <a:gd name="T30" fmla="*/ 13 w 59"/>
                <a:gd name="T31" fmla="*/ 19 h 74"/>
                <a:gd name="T32" fmla="*/ 13 w 59"/>
                <a:gd name="T33" fmla="*/ 32 h 74"/>
                <a:gd name="T34" fmla="*/ 57 w 59"/>
                <a:gd name="T35" fmla="*/ 32 h 74"/>
                <a:gd name="T36" fmla="*/ 57 w 59"/>
                <a:gd name="T3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7" y="43"/>
                  </a:moveTo>
                  <a:cubicBezTo>
                    <a:pt x="13" y="43"/>
                    <a:pt x="13" y="43"/>
                    <a:pt x="13" y="43"/>
                  </a:cubicBezTo>
                  <a:cubicBezTo>
                    <a:pt x="13" y="55"/>
                    <a:pt x="13" y="55"/>
                    <a:pt x="13" y="55"/>
                  </a:cubicBezTo>
                  <a:cubicBezTo>
                    <a:pt x="13" y="61"/>
                    <a:pt x="17" y="63"/>
                    <a:pt x="25" y="63"/>
                  </a:cubicBezTo>
                  <a:cubicBezTo>
                    <a:pt x="59" y="63"/>
                    <a:pt x="59" y="63"/>
                    <a:pt x="59" y="63"/>
                  </a:cubicBezTo>
                  <a:cubicBezTo>
                    <a:pt x="59" y="74"/>
                    <a:pt x="59" y="74"/>
                    <a:pt x="59" y="74"/>
                  </a:cubicBezTo>
                  <a:cubicBezTo>
                    <a:pt x="21" y="74"/>
                    <a:pt x="21" y="74"/>
                    <a:pt x="21" y="74"/>
                  </a:cubicBezTo>
                  <a:cubicBezTo>
                    <a:pt x="15" y="74"/>
                    <a:pt x="10" y="73"/>
                    <a:pt x="6" y="70"/>
                  </a:cubicBezTo>
                  <a:cubicBezTo>
                    <a:pt x="2" y="68"/>
                    <a:pt x="0" y="64"/>
                    <a:pt x="0" y="58"/>
                  </a:cubicBezTo>
                  <a:cubicBezTo>
                    <a:pt x="0" y="17"/>
                    <a:pt x="0" y="17"/>
                    <a:pt x="0" y="17"/>
                  </a:cubicBezTo>
                  <a:cubicBezTo>
                    <a:pt x="0" y="12"/>
                    <a:pt x="2" y="8"/>
                    <a:pt x="6" y="5"/>
                  </a:cubicBezTo>
                  <a:cubicBezTo>
                    <a:pt x="9" y="2"/>
                    <a:pt x="14" y="0"/>
                    <a:pt x="20" y="0"/>
                  </a:cubicBezTo>
                  <a:cubicBezTo>
                    <a:pt x="59" y="0"/>
                    <a:pt x="59" y="0"/>
                    <a:pt x="59" y="0"/>
                  </a:cubicBezTo>
                  <a:cubicBezTo>
                    <a:pt x="59" y="11"/>
                    <a:pt x="59" y="11"/>
                    <a:pt x="59" y="11"/>
                  </a:cubicBezTo>
                  <a:cubicBezTo>
                    <a:pt x="25" y="11"/>
                    <a:pt x="25" y="11"/>
                    <a:pt x="25" y="11"/>
                  </a:cubicBezTo>
                  <a:cubicBezTo>
                    <a:pt x="17" y="11"/>
                    <a:pt x="13" y="14"/>
                    <a:pt x="13" y="19"/>
                  </a:cubicBezTo>
                  <a:cubicBezTo>
                    <a:pt x="13" y="32"/>
                    <a:pt x="13" y="32"/>
                    <a:pt x="13" y="32"/>
                  </a:cubicBezTo>
                  <a:cubicBezTo>
                    <a:pt x="57" y="32"/>
                    <a:pt x="57" y="32"/>
                    <a:pt x="57" y="32"/>
                  </a:cubicBezTo>
                  <a:lnTo>
                    <a:pt x="57"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9" name="Freeform 63"/>
            <p:cNvSpPr>
              <a:spLocks/>
            </p:cNvSpPr>
            <p:nvPr userDrawn="1"/>
          </p:nvSpPr>
          <p:spPr bwMode="auto">
            <a:xfrm>
              <a:off x="2995" y="2987"/>
              <a:ext cx="89" cy="112"/>
            </a:xfrm>
            <a:custGeom>
              <a:avLst/>
              <a:gdLst>
                <a:gd name="T0" fmla="*/ 59 w 59"/>
                <a:gd name="T1" fmla="*/ 11 h 74"/>
                <a:gd name="T2" fmla="*/ 25 w 59"/>
                <a:gd name="T3" fmla="*/ 11 h 74"/>
                <a:gd name="T4" fmla="*/ 14 w 59"/>
                <a:gd name="T5" fmla="*/ 14 h 74"/>
                <a:gd name="T6" fmla="*/ 13 w 59"/>
                <a:gd name="T7" fmla="*/ 24 h 74"/>
                <a:gd name="T8" fmla="*/ 16 w 59"/>
                <a:gd name="T9" fmla="*/ 30 h 74"/>
                <a:gd name="T10" fmla="*/ 25 w 59"/>
                <a:gd name="T11" fmla="*/ 31 h 74"/>
                <a:gd name="T12" fmla="*/ 39 w 59"/>
                <a:gd name="T13" fmla="*/ 31 h 74"/>
                <a:gd name="T14" fmla="*/ 53 w 59"/>
                <a:gd name="T15" fmla="*/ 35 h 74"/>
                <a:gd name="T16" fmla="*/ 58 w 59"/>
                <a:gd name="T17" fmla="*/ 47 h 74"/>
                <a:gd name="T18" fmla="*/ 58 w 59"/>
                <a:gd name="T19" fmla="*/ 58 h 74"/>
                <a:gd name="T20" fmla="*/ 53 w 59"/>
                <a:gd name="T21" fmla="*/ 70 h 74"/>
                <a:gd name="T22" fmla="*/ 38 w 59"/>
                <a:gd name="T23" fmla="*/ 74 h 74"/>
                <a:gd name="T24" fmla="*/ 0 w 59"/>
                <a:gd name="T25" fmla="*/ 74 h 74"/>
                <a:gd name="T26" fmla="*/ 0 w 59"/>
                <a:gd name="T27" fmla="*/ 63 h 74"/>
                <a:gd name="T28" fmla="*/ 34 w 59"/>
                <a:gd name="T29" fmla="*/ 63 h 74"/>
                <a:gd name="T30" fmla="*/ 44 w 59"/>
                <a:gd name="T31" fmla="*/ 60 h 74"/>
                <a:gd name="T32" fmla="*/ 45 w 59"/>
                <a:gd name="T33" fmla="*/ 50 h 74"/>
                <a:gd name="T34" fmla="*/ 34 w 59"/>
                <a:gd name="T35" fmla="*/ 42 h 74"/>
                <a:gd name="T36" fmla="*/ 20 w 59"/>
                <a:gd name="T37" fmla="*/ 42 h 74"/>
                <a:gd name="T38" fmla="*/ 6 w 59"/>
                <a:gd name="T39" fmla="*/ 38 h 74"/>
                <a:gd name="T40" fmla="*/ 0 w 59"/>
                <a:gd name="T41" fmla="*/ 27 h 74"/>
                <a:gd name="T42" fmla="*/ 0 w 59"/>
                <a:gd name="T43" fmla="*/ 16 h 74"/>
                <a:gd name="T44" fmla="*/ 6 w 59"/>
                <a:gd name="T45" fmla="*/ 3 h 74"/>
                <a:gd name="T46" fmla="*/ 20 w 59"/>
                <a:gd name="T47" fmla="*/ 0 h 74"/>
                <a:gd name="T48" fmla="*/ 59 w 59"/>
                <a:gd name="T49" fmla="*/ 0 h 74"/>
                <a:gd name="T50" fmla="*/ 59 w 59"/>
                <a:gd name="T51"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74">
                  <a:moveTo>
                    <a:pt x="59" y="11"/>
                  </a:moveTo>
                  <a:cubicBezTo>
                    <a:pt x="25" y="11"/>
                    <a:pt x="25" y="11"/>
                    <a:pt x="25" y="11"/>
                  </a:cubicBezTo>
                  <a:cubicBezTo>
                    <a:pt x="19" y="11"/>
                    <a:pt x="16" y="12"/>
                    <a:pt x="14" y="14"/>
                  </a:cubicBezTo>
                  <a:cubicBezTo>
                    <a:pt x="13" y="16"/>
                    <a:pt x="13" y="19"/>
                    <a:pt x="13" y="24"/>
                  </a:cubicBezTo>
                  <a:cubicBezTo>
                    <a:pt x="13" y="26"/>
                    <a:pt x="14" y="28"/>
                    <a:pt x="16" y="30"/>
                  </a:cubicBezTo>
                  <a:cubicBezTo>
                    <a:pt x="18" y="31"/>
                    <a:pt x="21" y="31"/>
                    <a:pt x="25" y="31"/>
                  </a:cubicBezTo>
                  <a:cubicBezTo>
                    <a:pt x="39" y="31"/>
                    <a:pt x="39" y="31"/>
                    <a:pt x="39" y="31"/>
                  </a:cubicBezTo>
                  <a:cubicBezTo>
                    <a:pt x="45" y="31"/>
                    <a:pt x="49" y="33"/>
                    <a:pt x="53" y="35"/>
                  </a:cubicBezTo>
                  <a:cubicBezTo>
                    <a:pt x="57" y="38"/>
                    <a:pt x="58" y="42"/>
                    <a:pt x="58" y="47"/>
                  </a:cubicBezTo>
                  <a:cubicBezTo>
                    <a:pt x="58" y="58"/>
                    <a:pt x="58" y="58"/>
                    <a:pt x="58" y="58"/>
                  </a:cubicBezTo>
                  <a:cubicBezTo>
                    <a:pt x="58" y="63"/>
                    <a:pt x="57" y="67"/>
                    <a:pt x="53" y="70"/>
                  </a:cubicBezTo>
                  <a:cubicBezTo>
                    <a:pt x="49" y="73"/>
                    <a:pt x="44" y="74"/>
                    <a:pt x="38" y="74"/>
                  </a:cubicBezTo>
                  <a:cubicBezTo>
                    <a:pt x="0" y="74"/>
                    <a:pt x="0" y="74"/>
                    <a:pt x="0" y="74"/>
                  </a:cubicBezTo>
                  <a:cubicBezTo>
                    <a:pt x="0" y="63"/>
                    <a:pt x="0" y="63"/>
                    <a:pt x="0" y="63"/>
                  </a:cubicBezTo>
                  <a:cubicBezTo>
                    <a:pt x="34" y="63"/>
                    <a:pt x="34" y="63"/>
                    <a:pt x="34" y="63"/>
                  </a:cubicBezTo>
                  <a:cubicBezTo>
                    <a:pt x="39" y="63"/>
                    <a:pt x="43" y="62"/>
                    <a:pt x="44" y="60"/>
                  </a:cubicBezTo>
                  <a:cubicBezTo>
                    <a:pt x="45" y="58"/>
                    <a:pt x="45" y="55"/>
                    <a:pt x="45" y="50"/>
                  </a:cubicBezTo>
                  <a:cubicBezTo>
                    <a:pt x="45" y="45"/>
                    <a:pt x="42" y="42"/>
                    <a:pt x="34" y="42"/>
                  </a:cubicBezTo>
                  <a:cubicBezTo>
                    <a:pt x="20" y="42"/>
                    <a:pt x="20" y="42"/>
                    <a:pt x="20" y="42"/>
                  </a:cubicBezTo>
                  <a:cubicBezTo>
                    <a:pt x="14" y="42"/>
                    <a:pt x="10" y="41"/>
                    <a:pt x="6" y="38"/>
                  </a:cubicBezTo>
                  <a:cubicBezTo>
                    <a:pt x="2" y="36"/>
                    <a:pt x="0" y="32"/>
                    <a:pt x="0" y="27"/>
                  </a:cubicBezTo>
                  <a:cubicBezTo>
                    <a:pt x="0" y="16"/>
                    <a:pt x="0" y="16"/>
                    <a:pt x="0" y="16"/>
                  </a:cubicBezTo>
                  <a:cubicBezTo>
                    <a:pt x="0" y="11"/>
                    <a:pt x="2" y="6"/>
                    <a:pt x="6" y="3"/>
                  </a:cubicBezTo>
                  <a:cubicBezTo>
                    <a:pt x="9" y="1"/>
                    <a:pt x="14" y="0"/>
                    <a:pt x="20" y="0"/>
                  </a:cubicBezTo>
                  <a:cubicBezTo>
                    <a:pt x="59" y="0"/>
                    <a:pt x="59" y="0"/>
                    <a:pt x="59" y="0"/>
                  </a:cubicBezTo>
                  <a:lnTo>
                    <a:pt x="59" y="11"/>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0" name="Freeform 64"/>
            <p:cNvSpPr>
              <a:spLocks/>
            </p:cNvSpPr>
            <p:nvPr userDrawn="1"/>
          </p:nvSpPr>
          <p:spPr bwMode="auto">
            <a:xfrm>
              <a:off x="3132" y="2987"/>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1" name="Rectangle 65"/>
            <p:cNvSpPr>
              <a:spLocks noChangeArrowheads="1"/>
            </p:cNvSpPr>
            <p:nvPr userDrawn="1"/>
          </p:nvSpPr>
          <p:spPr bwMode="auto">
            <a:xfrm>
              <a:off x="3266" y="2987"/>
              <a:ext cx="21"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2" name="Freeform 66"/>
            <p:cNvSpPr>
              <a:spLocks noEditPoints="1"/>
            </p:cNvSpPr>
            <p:nvPr userDrawn="1"/>
          </p:nvSpPr>
          <p:spPr bwMode="auto">
            <a:xfrm>
              <a:off x="3343" y="2959"/>
              <a:ext cx="89" cy="140"/>
            </a:xfrm>
            <a:custGeom>
              <a:avLst/>
              <a:gdLst>
                <a:gd name="T0" fmla="*/ 59 w 59"/>
                <a:gd name="T1" fmla="*/ 93 h 93"/>
                <a:gd name="T2" fmla="*/ 21 w 59"/>
                <a:gd name="T3" fmla="*/ 93 h 93"/>
                <a:gd name="T4" fmla="*/ 6 w 59"/>
                <a:gd name="T5" fmla="*/ 89 h 93"/>
                <a:gd name="T6" fmla="*/ 0 w 59"/>
                <a:gd name="T7" fmla="*/ 77 h 93"/>
                <a:gd name="T8" fmla="*/ 0 w 59"/>
                <a:gd name="T9" fmla="*/ 36 h 93"/>
                <a:gd name="T10" fmla="*/ 5 w 59"/>
                <a:gd name="T11" fmla="*/ 23 h 93"/>
                <a:gd name="T12" fmla="*/ 20 w 59"/>
                <a:gd name="T13" fmla="*/ 19 h 93"/>
                <a:gd name="T14" fmla="*/ 59 w 59"/>
                <a:gd name="T15" fmla="*/ 19 h 93"/>
                <a:gd name="T16" fmla="*/ 59 w 59"/>
                <a:gd name="T17" fmla="*/ 30 h 93"/>
                <a:gd name="T18" fmla="*/ 25 w 59"/>
                <a:gd name="T19" fmla="*/ 30 h 93"/>
                <a:gd name="T20" fmla="*/ 13 w 59"/>
                <a:gd name="T21" fmla="*/ 38 h 93"/>
                <a:gd name="T22" fmla="*/ 13 w 59"/>
                <a:gd name="T23" fmla="*/ 51 h 93"/>
                <a:gd name="T24" fmla="*/ 59 w 59"/>
                <a:gd name="T25" fmla="*/ 51 h 93"/>
                <a:gd name="T26" fmla="*/ 59 w 59"/>
                <a:gd name="T27" fmla="*/ 62 h 93"/>
                <a:gd name="T28" fmla="*/ 13 w 59"/>
                <a:gd name="T29" fmla="*/ 62 h 93"/>
                <a:gd name="T30" fmla="*/ 13 w 59"/>
                <a:gd name="T31" fmla="*/ 74 h 93"/>
                <a:gd name="T32" fmla="*/ 25 w 59"/>
                <a:gd name="T33" fmla="*/ 82 h 93"/>
                <a:gd name="T34" fmla="*/ 59 w 59"/>
                <a:gd name="T35" fmla="*/ 82 h 93"/>
                <a:gd name="T36" fmla="*/ 59 w 59"/>
                <a:gd name="T37" fmla="*/ 93 h 93"/>
                <a:gd name="T38" fmla="*/ 44 w 59"/>
                <a:gd name="T39" fmla="*/ 13 h 93"/>
                <a:gd name="T40" fmla="*/ 34 w 59"/>
                <a:gd name="T41" fmla="*/ 13 h 93"/>
                <a:gd name="T42" fmla="*/ 24 w 59"/>
                <a:gd name="T43" fmla="*/ 0 h 93"/>
                <a:gd name="T44" fmla="*/ 35 w 59"/>
                <a:gd name="T45" fmla="*/ 0 h 93"/>
                <a:gd name="T46" fmla="*/ 44 w 59"/>
                <a:gd name="T47"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93">
                  <a:moveTo>
                    <a:pt x="59" y="93"/>
                  </a:moveTo>
                  <a:cubicBezTo>
                    <a:pt x="21" y="93"/>
                    <a:pt x="21" y="93"/>
                    <a:pt x="21" y="93"/>
                  </a:cubicBezTo>
                  <a:cubicBezTo>
                    <a:pt x="15" y="93"/>
                    <a:pt x="10" y="92"/>
                    <a:pt x="6" y="89"/>
                  </a:cubicBezTo>
                  <a:cubicBezTo>
                    <a:pt x="2" y="87"/>
                    <a:pt x="0" y="83"/>
                    <a:pt x="0" y="77"/>
                  </a:cubicBezTo>
                  <a:cubicBezTo>
                    <a:pt x="0" y="36"/>
                    <a:pt x="0" y="36"/>
                    <a:pt x="0" y="36"/>
                  </a:cubicBezTo>
                  <a:cubicBezTo>
                    <a:pt x="0" y="30"/>
                    <a:pt x="2" y="26"/>
                    <a:pt x="5" y="23"/>
                  </a:cubicBezTo>
                  <a:cubicBezTo>
                    <a:pt x="9" y="21"/>
                    <a:pt x="14" y="19"/>
                    <a:pt x="20" y="19"/>
                  </a:cubicBezTo>
                  <a:cubicBezTo>
                    <a:pt x="59" y="19"/>
                    <a:pt x="59" y="19"/>
                    <a:pt x="59" y="19"/>
                  </a:cubicBezTo>
                  <a:cubicBezTo>
                    <a:pt x="59" y="30"/>
                    <a:pt x="59" y="30"/>
                    <a:pt x="59" y="30"/>
                  </a:cubicBezTo>
                  <a:cubicBezTo>
                    <a:pt x="25" y="30"/>
                    <a:pt x="25" y="30"/>
                    <a:pt x="25" y="30"/>
                  </a:cubicBezTo>
                  <a:cubicBezTo>
                    <a:pt x="17" y="30"/>
                    <a:pt x="13" y="33"/>
                    <a:pt x="13" y="38"/>
                  </a:cubicBezTo>
                  <a:cubicBezTo>
                    <a:pt x="13" y="51"/>
                    <a:pt x="13" y="51"/>
                    <a:pt x="13" y="51"/>
                  </a:cubicBezTo>
                  <a:cubicBezTo>
                    <a:pt x="59" y="51"/>
                    <a:pt x="59" y="51"/>
                    <a:pt x="59" y="51"/>
                  </a:cubicBezTo>
                  <a:cubicBezTo>
                    <a:pt x="59" y="62"/>
                    <a:pt x="59" y="62"/>
                    <a:pt x="59" y="62"/>
                  </a:cubicBezTo>
                  <a:cubicBezTo>
                    <a:pt x="13" y="62"/>
                    <a:pt x="13" y="62"/>
                    <a:pt x="13" y="62"/>
                  </a:cubicBezTo>
                  <a:cubicBezTo>
                    <a:pt x="13" y="74"/>
                    <a:pt x="13" y="74"/>
                    <a:pt x="13" y="74"/>
                  </a:cubicBezTo>
                  <a:cubicBezTo>
                    <a:pt x="13" y="80"/>
                    <a:pt x="17" y="82"/>
                    <a:pt x="25" y="82"/>
                  </a:cubicBezTo>
                  <a:cubicBezTo>
                    <a:pt x="59" y="82"/>
                    <a:pt x="59" y="82"/>
                    <a:pt x="59" y="82"/>
                  </a:cubicBezTo>
                  <a:lnTo>
                    <a:pt x="59" y="93"/>
                  </a:lnTo>
                  <a:close/>
                  <a:moveTo>
                    <a:pt x="44" y="13"/>
                  </a:moveTo>
                  <a:cubicBezTo>
                    <a:pt x="34" y="13"/>
                    <a:pt x="34" y="13"/>
                    <a:pt x="34" y="13"/>
                  </a:cubicBezTo>
                  <a:cubicBezTo>
                    <a:pt x="24" y="0"/>
                    <a:pt x="24" y="0"/>
                    <a:pt x="24" y="0"/>
                  </a:cubicBezTo>
                  <a:cubicBezTo>
                    <a:pt x="35" y="0"/>
                    <a:pt x="35" y="0"/>
                    <a:pt x="35" y="0"/>
                  </a:cubicBezTo>
                  <a:lnTo>
                    <a:pt x="44" y="1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3" name="Freeform 67"/>
            <p:cNvSpPr>
              <a:spLocks/>
            </p:cNvSpPr>
            <p:nvPr userDrawn="1"/>
          </p:nvSpPr>
          <p:spPr bwMode="auto">
            <a:xfrm>
              <a:off x="3486" y="2987"/>
              <a:ext cx="98" cy="112"/>
            </a:xfrm>
            <a:custGeom>
              <a:avLst/>
              <a:gdLst>
                <a:gd name="T0" fmla="*/ 65 w 65"/>
                <a:gd name="T1" fmla="*/ 74 h 74"/>
                <a:gd name="T2" fmla="*/ 49 w 65"/>
                <a:gd name="T3" fmla="*/ 74 h 74"/>
                <a:gd name="T4" fmla="*/ 16 w 65"/>
                <a:gd name="T5" fmla="*/ 46 h 74"/>
                <a:gd name="T6" fmla="*/ 15 w 65"/>
                <a:gd name="T7" fmla="*/ 41 h 74"/>
                <a:gd name="T8" fmla="*/ 23 w 65"/>
                <a:gd name="T9" fmla="*/ 35 h 74"/>
                <a:gd name="T10" fmla="*/ 42 w 65"/>
                <a:gd name="T11" fmla="*/ 35 h 74"/>
                <a:gd name="T12" fmla="*/ 52 w 65"/>
                <a:gd name="T13" fmla="*/ 27 h 74"/>
                <a:gd name="T14" fmla="*/ 52 w 65"/>
                <a:gd name="T15" fmla="*/ 19 h 74"/>
                <a:gd name="T16" fmla="*/ 41 w 65"/>
                <a:gd name="T17" fmla="*/ 11 h 74"/>
                <a:gd name="T18" fmla="*/ 14 w 65"/>
                <a:gd name="T19" fmla="*/ 11 h 74"/>
                <a:gd name="T20" fmla="*/ 14 w 65"/>
                <a:gd name="T21" fmla="*/ 74 h 74"/>
                <a:gd name="T22" fmla="*/ 0 w 65"/>
                <a:gd name="T23" fmla="*/ 74 h 74"/>
                <a:gd name="T24" fmla="*/ 0 w 65"/>
                <a:gd name="T25" fmla="*/ 0 h 74"/>
                <a:gd name="T26" fmla="*/ 45 w 65"/>
                <a:gd name="T27" fmla="*/ 0 h 74"/>
                <a:gd name="T28" fmla="*/ 65 w 65"/>
                <a:gd name="T29" fmla="*/ 16 h 74"/>
                <a:gd name="T30" fmla="*/ 65 w 65"/>
                <a:gd name="T31" fmla="*/ 29 h 74"/>
                <a:gd name="T32" fmla="*/ 60 w 65"/>
                <a:gd name="T33" fmla="*/ 40 h 74"/>
                <a:gd name="T34" fmla="*/ 46 w 65"/>
                <a:gd name="T35" fmla="*/ 44 h 74"/>
                <a:gd name="T36" fmla="*/ 31 w 65"/>
                <a:gd name="T37" fmla="*/ 44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9" y="74"/>
                    <a:pt x="49" y="74"/>
                    <a:pt x="49" y="74"/>
                  </a:cubicBezTo>
                  <a:cubicBezTo>
                    <a:pt x="16" y="46"/>
                    <a:pt x="16" y="46"/>
                    <a:pt x="16" y="46"/>
                  </a:cubicBezTo>
                  <a:cubicBezTo>
                    <a:pt x="15" y="45"/>
                    <a:pt x="15" y="43"/>
                    <a:pt x="15" y="41"/>
                  </a:cubicBezTo>
                  <a:cubicBezTo>
                    <a:pt x="15" y="37"/>
                    <a:pt x="18" y="35"/>
                    <a:pt x="23" y="35"/>
                  </a:cubicBezTo>
                  <a:cubicBezTo>
                    <a:pt x="42" y="35"/>
                    <a:pt x="42" y="35"/>
                    <a:pt x="42" y="35"/>
                  </a:cubicBezTo>
                  <a:cubicBezTo>
                    <a:pt x="49" y="35"/>
                    <a:pt x="52" y="32"/>
                    <a:pt x="52" y="27"/>
                  </a:cubicBezTo>
                  <a:cubicBezTo>
                    <a:pt x="52" y="19"/>
                    <a:pt x="52" y="19"/>
                    <a:pt x="52" y="19"/>
                  </a:cubicBezTo>
                  <a:cubicBezTo>
                    <a:pt x="52" y="14"/>
                    <a:pt x="48" y="11"/>
                    <a:pt x="41" y="11"/>
                  </a:cubicBezTo>
                  <a:cubicBezTo>
                    <a:pt x="14" y="11"/>
                    <a:pt x="14" y="11"/>
                    <a:pt x="14" y="11"/>
                  </a:cubicBezTo>
                  <a:cubicBezTo>
                    <a:pt x="14" y="74"/>
                    <a:pt x="14" y="74"/>
                    <a:pt x="14" y="74"/>
                  </a:cubicBezTo>
                  <a:cubicBezTo>
                    <a:pt x="0" y="74"/>
                    <a:pt x="0" y="74"/>
                    <a:pt x="0" y="74"/>
                  </a:cubicBezTo>
                  <a:cubicBezTo>
                    <a:pt x="0" y="0"/>
                    <a:pt x="0" y="0"/>
                    <a:pt x="0" y="0"/>
                  </a:cubicBezTo>
                  <a:cubicBezTo>
                    <a:pt x="45" y="0"/>
                    <a:pt x="45" y="0"/>
                    <a:pt x="45" y="0"/>
                  </a:cubicBezTo>
                  <a:cubicBezTo>
                    <a:pt x="58" y="0"/>
                    <a:pt x="65" y="5"/>
                    <a:pt x="65" y="16"/>
                  </a:cubicBezTo>
                  <a:cubicBezTo>
                    <a:pt x="65" y="29"/>
                    <a:pt x="65" y="29"/>
                    <a:pt x="65" y="29"/>
                  </a:cubicBezTo>
                  <a:cubicBezTo>
                    <a:pt x="65" y="33"/>
                    <a:pt x="64" y="37"/>
                    <a:pt x="60" y="40"/>
                  </a:cubicBezTo>
                  <a:cubicBezTo>
                    <a:pt x="57" y="43"/>
                    <a:pt x="52" y="44"/>
                    <a:pt x="46" y="44"/>
                  </a:cubicBezTo>
                  <a:cubicBezTo>
                    <a:pt x="31" y="44"/>
                    <a:pt x="31" y="44"/>
                    <a:pt x="31" y="44"/>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4" name="Freeform 68"/>
            <p:cNvSpPr>
              <a:spLocks/>
            </p:cNvSpPr>
            <p:nvPr userDrawn="1"/>
          </p:nvSpPr>
          <p:spPr bwMode="auto">
            <a:xfrm>
              <a:off x="3638" y="2987"/>
              <a:ext cx="89" cy="112"/>
            </a:xfrm>
            <a:custGeom>
              <a:avLst/>
              <a:gdLst>
                <a:gd name="T0" fmla="*/ 56 w 59"/>
                <a:gd name="T1" fmla="*/ 43 h 74"/>
                <a:gd name="T2" fmla="*/ 13 w 59"/>
                <a:gd name="T3" fmla="*/ 43 h 74"/>
                <a:gd name="T4" fmla="*/ 13 w 59"/>
                <a:gd name="T5" fmla="*/ 55 h 74"/>
                <a:gd name="T6" fmla="*/ 25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5 w 59"/>
                <a:gd name="T21" fmla="*/ 5 h 74"/>
                <a:gd name="T22" fmla="*/ 20 w 59"/>
                <a:gd name="T23" fmla="*/ 0 h 74"/>
                <a:gd name="T24" fmla="*/ 59 w 59"/>
                <a:gd name="T25" fmla="*/ 0 h 74"/>
                <a:gd name="T26" fmla="*/ 59 w 59"/>
                <a:gd name="T27" fmla="*/ 11 h 74"/>
                <a:gd name="T28" fmla="*/ 25 w 59"/>
                <a:gd name="T29" fmla="*/ 11 h 74"/>
                <a:gd name="T30" fmla="*/ 13 w 59"/>
                <a:gd name="T31" fmla="*/ 19 h 74"/>
                <a:gd name="T32" fmla="*/ 13 w 59"/>
                <a:gd name="T33" fmla="*/ 32 h 74"/>
                <a:gd name="T34" fmla="*/ 56 w 59"/>
                <a:gd name="T35" fmla="*/ 32 h 74"/>
                <a:gd name="T36" fmla="*/ 56 w 59"/>
                <a:gd name="T3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6" y="43"/>
                  </a:moveTo>
                  <a:cubicBezTo>
                    <a:pt x="13" y="43"/>
                    <a:pt x="13" y="43"/>
                    <a:pt x="13" y="43"/>
                  </a:cubicBezTo>
                  <a:cubicBezTo>
                    <a:pt x="13" y="55"/>
                    <a:pt x="13" y="55"/>
                    <a:pt x="13" y="55"/>
                  </a:cubicBezTo>
                  <a:cubicBezTo>
                    <a:pt x="13" y="61"/>
                    <a:pt x="17" y="63"/>
                    <a:pt x="25" y="63"/>
                  </a:cubicBezTo>
                  <a:cubicBezTo>
                    <a:pt x="59" y="63"/>
                    <a:pt x="59" y="63"/>
                    <a:pt x="59" y="63"/>
                  </a:cubicBezTo>
                  <a:cubicBezTo>
                    <a:pt x="59" y="74"/>
                    <a:pt x="59" y="74"/>
                    <a:pt x="59" y="74"/>
                  </a:cubicBezTo>
                  <a:cubicBezTo>
                    <a:pt x="21" y="74"/>
                    <a:pt x="21" y="74"/>
                    <a:pt x="21" y="74"/>
                  </a:cubicBezTo>
                  <a:cubicBezTo>
                    <a:pt x="15" y="74"/>
                    <a:pt x="10" y="73"/>
                    <a:pt x="6" y="70"/>
                  </a:cubicBezTo>
                  <a:cubicBezTo>
                    <a:pt x="2" y="68"/>
                    <a:pt x="0" y="64"/>
                    <a:pt x="0" y="58"/>
                  </a:cubicBezTo>
                  <a:cubicBezTo>
                    <a:pt x="0" y="17"/>
                    <a:pt x="0" y="17"/>
                    <a:pt x="0" y="17"/>
                  </a:cubicBezTo>
                  <a:cubicBezTo>
                    <a:pt x="0" y="12"/>
                    <a:pt x="2" y="8"/>
                    <a:pt x="5" y="5"/>
                  </a:cubicBezTo>
                  <a:cubicBezTo>
                    <a:pt x="9" y="2"/>
                    <a:pt x="14" y="0"/>
                    <a:pt x="20" y="0"/>
                  </a:cubicBezTo>
                  <a:cubicBezTo>
                    <a:pt x="59" y="0"/>
                    <a:pt x="59" y="0"/>
                    <a:pt x="59" y="0"/>
                  </a:cubicBezTo>
                  <a:cubicBezTo>
                    <a:pt x="59" y="11"/>
                    <a:pt x="59" y="11"/>
                    <a:pt x="59" y="11"/>
                  </a:cubicBezTo>
                  <a:cubicBezTo>
                    <a:pt x="25" y="11"/>
                    <a:pt x="25" y="11"/>
                    <a:pt x="25" y="11"/>
                  </a:cubicBezTo>
                  <a:cubicBezTo>
                    <a:pt x="17" y="11"/>
                    <a:pt x="13" y="14"/>
                    <a:pt x="13" y="19"/>
                  </a:cubicBezTo>
                  <a:cubicBezTo>
                    <a:pt x="13" y="32"/>
                    <a:pt x="13" y="32"/>
                    <a:pt x="13" y="32"/>
                  </a:cubicBezTo>
                  <a:cubicBezTo>
                    <a:pt x="56" y="32"/>
                    <a:pt x="56" y="32"/>
                    <a:pt x="56" y="32"/>
                  </a:cubicBezTo>
                  <a:lnTo>
                    <a:pt x="56"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5" name="Rectangle 69"/>
            <p:cNvSpPr>
              <a:spLocks noChangeArrowheads="1"/>
            </p:cNvSpPr>
            <p:nvPr userDrawn="1"/>
          </p:nvSpPr>
          <p:spPr bwMode="auto">
            <a:xfrm>
              <a:off x="2023" y="1245"/>
              <a:ext cx="148" cy="751"/>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6" name="Freeform 70"/>
            <p:cNvSpPr>
              <a:spLocks/>
            </p:cNvSpPr>
            <p:nvPr userDrawn="1"/>
          </p:nvSpPr>
          <p:spPr bwMode="auto">
            <a:xfrm>
              <a:off x="3145" y="1221"/>
              <a:ext cx="588" cy="801"/>
            </a:xfrm>
            <a:custGeom>
              <a:avLst/>
              <a:gdLst>
                <a:gd name="T0" fmla="*/ 299 w 390"/>
                <a:gd name="T1" fmla="*/ 16 h 531"/>
                <a:gd name="T2" fmla="*/ 299 w 390"/>
                <a:gd name="T3" fmla="*/ 314 h 531"/>
                <a:gd name="T4" fmla="*/ 15 w 390"/>
                <a:gd name="T5" fmla="*/ 0 h 531"/>
                <a:gd name="T6" fmla="*/ 0 w 390"/>
                <a:gd name="T7" fmla="*/ 0 h 531"/>
                <a:gd name="T8" fmla="*/ 0 w 390"/>
                <a:gd name="T9" fmla="*/ 514 h 531"/>
                <a:gd name="T10" fmla="*/ 91 w 390"/>
                <a:gd name="T11" fmla="*/ 514 h 531"/>
                <a:gd name="T12" fmla="*/ 91 w 390"/>
                <a:gd name="T13" fmla="*/ 220 h 531"/>
                <a:gd name="T14" fmla="*/ 374 w 390"/>
                <a:gd name="T15" fmla="*/ 531 h 531"/>
                <a:gd name="T16" fmla="*/ 390 w 390"/>
                <a:gd name="T17" fmla="*/ 531 h 531"/>
                <a:gd name="T18" fmla="*/ 390 w 390"/>
                <a:gd name="T19" fmla="*/ 16 h 531"/>
                <a:gd name="T20" fmla="*/ 299 w 390"/>
                <a:gd name="T21" fmla="*/ 1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531">
                  <a:moveTo>
                    <a:pt x="299" y="16"/>
                  </a:moveTo>
                  <a:cubicBezTo>
                    <a:pt x="299" y="314"/>
                    <a:pt x="299" y="314"/>
                    <a:pt x="299" y="314"/>
                  </a:cubicBezTo>
                  <a:cubicBezTo>
                    <a:pt x="283" y="296"/>
                    <a:pt x="15" y="0"/>
                    <a:pt x="15" y="0"/>
                  </a:cubicBezTo>
                  <a:cubicBezTo>
                    <a:pt x="0" y="0"/>
                    <a:pt x="0" y="0"/>
                    <a:pt x="0" y="0"/>
                  </a:cubicBezTo>
                  <a:cubicBezTo>
                    <a:pt x="0" y="514"/>
                    <a:pt x="0" y="514"/>
                    <a:pt x="0" y="514"/>
                  </a:cubicBezTo>
                  <a:cubicBezTo>
                    <a:pt x="91" y="514"/>
                    <a:pt x="91" y="514"/>
                    <a:pt x="91" y="514"/>
                  </a:cubicBezTo>
                  <a:cubicBezTo>
                    <a:pt x="91" y="220"/>
                    <a:pt x="91" y="220"/>
                    <a:pt x="91" y="220"/>
                  </a:cubicBezTo>
                  <a:cubicBezTo>
                    <a:pt x="107" y="238"/>
                    <a:pt x="374" y="531"/>
                    <a:pt x="374" y="531"/>
                  </a:cubicBezTo>
                  <a:cubicBezTo>
                    <a:pt x="390" y="531"/>
                    <a:pt x="390" y="531"/>
                    <a:pt x="390" y="531"/>
                  </a:cubicBezTo>
                  <a:cubicBezTo>
                    <a:pt x="390" y="16"/>
                    <a:pt x="390" y="16"/>
                    <a:pt x="390" y="16"/>
                  </a:cubicBezTo>
                  <a:lnTo>
                    <a:pt x="299" y="1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7" name="Freeform 71"/>
            <p:cNvSpPr>
              <a:spLocks/>
            </p:cNvSpPr>
            <p:nvPr userDrawn="1"/>
          </p:nvSpPr>
          <p:spPr bwMode="auto">
            <a:xfrm>
              <a:off x="2286" y="1221"/>
              <a:ext cx="687" cy="801"/>
            </a:xfrm>
            <a:custGeom>
              <a:avLst/>
              <a:gdLst>
                <a:gd name="T0" fmla="*/ 365 w 456"/>
                <a:gd name="T1" fmla="*/ 370 h 531"/>
                <a:gd name="T2" fmla="*/ 360 w 456"/>
                <a:gd name="T3" fmla="*/ 370 h 531"/>
                <a:gd name="T4" fmla="*/ 360 w 456"/>
                <a:gd name="T5" fmla="*/ 422 h 531"/>
                <a:gd name="T6" fmla="*/ 272 w 456"/>
                <a:gd name="T7" fmla="*/ 439 h 531"/>
                <a:gd name="T8" fmla="*/ 97 w 456"/>
                <a:gd name="T9" fmla="*/ 257 h 531"/>
                <a:gd name="T10" fmla="*/ 266 w 456"/>
                <a:gd name="T11" fmla="*/ 88 h 531"/>
                <a:gd name="T12" fmla="*/ 411 w 456"/>
                <a:gd name="T13" fmla="*/ 153 h 531"/>
                <a:gd name="T14" fmla="*/ 419 w 456"/>
                <a:gd name="T15" fmla="*/ 162 h 531"/>
                <a:gd name="T16" fmla="*/ 426 w 456"/>
                <a:gd name="T17" fmla="*/ 49 h 531"/>
                <a:gd name="T18" fmla="*/ 424 w 456"/>
                <a:gd name="T19" fmla="*/ 47 h 531"/>
                <a:gd name="T20" fmla="*/ 382 w 456"/>
                <a:gd name="T21" fmla="*/ 24 h 531"/>
                <a:gd name="T22" fmla="*/ 268 w 456"/>
                <a:gd name="T23" fmla="*/ 0 h 531"/>
                <a:gd name="T24" fmla="*/ 75 w 456"/>
                <a:gd name="T25" fmla="*/ 74 h 531"/>
                <a:gd name="T26" fmla="*/ 0 w 456"/>
                <a:gd name="T27" fmla="*/ 264 h 531"/>
                <a:gd name="T28" fmla="*/ 262 w 456"/>
                <a:gd name="T29" fmla="*/ 531 h 531"/>
                <a:gd name="T30" fmla="*/ 380 w 456"/>
                <a:gd name="T31" fmla="*/ 512 h 531"/>
                <a:gd name="T32" fmla="*/ 453 w 456"/>
                <a:gd name="T33" fmla="*/ 482 h 531"/>
                <a:gd name="T34" fmla="*/ 456 w 456"/>
                <a:gd name="T35" fmla="*/ 481 h 531"/>
                <a:gd name="T36" fmla="*/ 456 w 456"/>
                <a:gd name="T37" fmla="*/ 355 h 531"/>
                <a:gd name="T38" fmla="*/ 450 w 456"/>
                <a:gd name="T39" fmla="*/ 357 h 531"/>
                <a:gd name="T40" fmla="*/ 365 w 456"/>
                <a:gd name="T41" fmla="*/ 37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6" h="531">
                  <a:moveTo>
                    <a:pt x="365" y="370"/>
                  </a:moveTo>
                  <a:cubicBezTo>
                    <a:pt x="360" y="370"/>
                    <a:pt x="360" y="370"/>
                    <a:pt x="360" y="370"/>
                  </a:cubicBezTo>
                  <a:cubicBezTo>
                    <a:pt x="360" y="422"/>
                    <a:pt x="360" y="422"/>
                    <a:pt x="360" y="422"/>
                  </a:cubicBezTo>
                  <a:cubicBezTo>
                    <a:pt x="327" y="434"/>
                    <a:pt x="302" y="439"/>
                    <a:pt x="272" y="439"/>
                  </a:cubicBezTo>
                  <a:cubicBezTo>
                    <a:pt x="166" y="439"/>
                    <a:pt x="97" y="368"/>
                    <a:pt x="97" y="257"/>
                  </a:cubicBezTo>
                  <a:cubicBezTo>
                    <a:pt x="97" y="153"/>
                    <a:pt x="162" y="88"/>
                    <a:pt x="266" y="88"/>
                  </a:cubicBezTo>
                  <a:cubicBezTo>
                    <a:pt x="325" y="88"/>
                    <a:pt x="374" y="110"/>
                    <a:pt x="411" y="153"/>
                  </a:cubicBezTo>
                  <a:cubicBezTo>
                    <a:pt x="419" y="162"/>
                    <a:pt x="419" y="162"/>
                    <a:pt x="419" y="162"/>
                  </a:cubicBezTo>
                  <a:cubicBezTo>
                    <a:pt x="426" y="49"/>
                    <a:pt x="426" y="49"/>
                    <a:pt x="426" y="49"/>
                  </a:cubicBezTo>
                  <a:cubicBezTo>
                    <a:pt x="424" y="47"/>
                    <a:pt x="424" y="47"/>
                    <a:pt x="424" y="47"/>
                  </a:cubicBezTo>
                  <a:cubicBezTo>
                    <a:pt x="408" y="36"/>
                    <a:pt x="401" y="32"/>
                    <a:pt x="382" y="24"/>
                  </a:cubicBezTo>
                  <a:cubicBezTo>
                    <a:pt x="343" y="7"/>
                    <a:pt x="310" y="0"/>
                    <a:pt x="268" y="0"/>
                  </a:cubicBezTo>
                  <a:cubicBezTo>
                    <a:pt x="192" y="0"/>
                    <a:pt x="124" y="26"/>
                    <a:pt x="75" y="74"/>
                  </a:cubicBezTo>
                  <a:cubicBezTo>
                    <a:pt x="27" y="121"/>
                    <a:pt x="0" y="189"/>
                    <a:pt x="0" y="264"/>
                  </a:cubicBezTo>
                  <a:cubicBezTo>
                    <a:pt x="0" y="418"/>
                    <a:pt x="110" y="531"/>
                    <a:pt x="262" y="531"/>
                  </a:cubicBezTo>
                  <a:cubicBezTo>
                    <a:pt x="300" y="531"/>
                    <a:pt x="343" y="524"/>
                    <a:pt x="380" y="512"/>
                  </a:cubicBezTo>
                  <a:cubicBezTo>
                    <a:pt x="406" y="505"/>
                    <a:pt x="420" y="499"/>
                    <a:pt x="453" y="482"/>
                  </a:cubicBezTo>
                  <a:cubicBezTo>
                    <a:pt x="456" y="481"/>
                    <a:pt x="456" y="481"/>
                    <a:pt x="456" y="481"/>
                  </a:cubicBezTo>
                  <a:cubicBezTo>
                    <a:pt x="456" y="355"/>
                    <a:pt x="456" y="355"/>
                    <a:pt x="456" y="355"/>
                  </a:cubicBezTo>
                  <a:cubicBezTo>
                    <a:pt x="450" y="357"/>
                    <a:pt x="450" y="357"/>
                    <a:pt x="450" y="357"/>
                  </a:cubicBezTo>
                  <a:cubicBezTo>
                    <a:pt x="423" y="367"/>
                    <a:pt x="395" y="371"/>
                    <a:pt x="365" y="370"/>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8" name="Freeform 72"/>
            <p:cNvSpPr>
              <a:spLocks/>
            </p:cNvSpPr>
            <p:nvPr userDrawn="1"/>
          </p:nvSpPr>
          <p:spPr bwMode="auto">
            <a:xfrm>
              <a:off x="2547" y="1514"/>
              <a:ext cx="469" cy="241"/>
            </a:xfrm>
            <a:custGeom>
              <a:avLst/>
              <a:gdLst>
                <a:gd name="T0" fmla="*/ 173 w 311"/>
                <a:gd name="T1" fmla="*/ 16 h 160"/>
                <a:gd name="T2" fmla="*/ 172 w 311"/>
                <a:gd name="T3" fmla="*/ 16 h 160"/>
                <a:gd name="T4" fmla="*/ 0 w 311"/>
                <a:gd name="T5" fmla="*/ 40 h 160"/>
                <a:gd name="T6" fmla="*/ 139 w 311"/>
                <a:gd name="T7" fmla="*/ 144 h 160"/>
                <a:gd name="T8" fmla="*/ 139 w 311"/>
                <a:gd name="T9" fmla="*/ 144 h 160"/>
                <a:gd name="T10" fmla="*/ 311 w 311"/>
                <a:gd name="T11" fmla="*/ 120 h 160"/>
                <a:gd name="T12" fmla="*/ 173 w 311"/>
                <a:gd name="T13" fmla="*/ 16 h 160"/>
              </a:gdLst>
              <a:ahLst/>
              <a:cxnLst>
                <a:cxn ang="0">
                  <a:pos x="T0" y="T1"/>
                </a:cxn>
                <a:cxn ang="0">
                  <a:pos x="T2" y="T3"/>
                </a:cxn>
                <a:cxn ang="0">
                  <a:pos x="T4" y="T5"/>
                </a:cxn>
                <a:cxn ang="0">
                  <a:pos x="T6" y="T7"/>
                </a:cxn>
                <a:cxn ang="0">
                  <a:pos x="T8" y="T9"/>
                </a:cxn>
                <a:cxn ang="0">
                  <a:pos x="T10" y="T11"/>
                </a:cxn>
                <a:cxn ang="0">
                  <a:pos x="T12" y="T13"/>
                </a:cxn>
              </a:cxnLst>
              <a:rect l="0" t="0" r="r" b="b"/>
              <a:pathLst>
                <a:path w="311" h="160">
                  <a:moveTo>
                    <a:pt x="173" y="16"/>
                  </a:moveTo>
                  <a:cubicBezTo>
                    <a:pt x="172" y="16"/>
                    <a:pt x="172" y="16"/>
                    <a:pt x="172" y="16"/>
                  </a:cubicBezTo>
                  <a:cubicBezTo>
                    <a:pt x="110" y="0"/>
                    <a:pt x="47" y="9"/>
                    <a:pt x="0" y="40"/>
                  </a:cubicBezTo>
                  <a:cubicBezTo>
                    <a:pt x="26" y="89"/>
                    <a:pt x="77" y="127"/>
                    <a:pt x="139" y="144"/>
                  </a:cubicBezTo>
                  <a:cubicBezTo>
                    <a:pt x="139" y="144"/>
                    <a:pt x="139" y="144"/>
                    <a:pt x="139" y="144"/>
                  </a:cubicBezTo>
                  <a:cubicBezTo>
                    <a:pt x="201" y="160"/>
                    <a:pt x="264" y="151"/>
                    <a:pt x="311" y="120"/>
                  </a:cubicBezTo>
                  <a:cubicBezTo>
                    <a:pt x="285" y="71"/>
                    <a:pt x="234" y="32"/>
                    <a:pt x="173" y="16"/>
                  </a:cubicBezTo>
                  <a:close/>
                </a:path>
              </a:pathLst>
            </a:custGeom>
            <a:solidFill>
              <a:srgbClr val="94C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grpSp>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228"/>
            <a:ext cx="9145588" cy="440776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60061" y="738230"/>
            <a:ext cx="8425463" cy="40476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fld id="{FB0DF510-67CA-4CE4-B38B-ABB9711FB68B}" type="datetime1">
              <a:rPr lang="fr-FR" smtClean="0">
                <a:solidFill>
                  <a:srgbClr val="000000"/>
                </a:solidFill>
              </a:rPr>
              <a:pPr/>
              <a:t>24/04/2024</a:t>
            </a:fld>
            <a:endParaRPr lang="fr-FR">
              <a:solidFill>
                <a:srgbClr val="000000"/>
              </a:solidFill>
            </a:endParaRPr>
          </a:p>
        </p:txBody>
      </p:sp>
      <p:sp>
        <p:nvSpPr>
          <p:cNvPr id="4" name="Espace réservé du pied de page 3"/>
          <p:cNvSpPr>
            <a:spLocks noGrp="1"/>
          </p:cNvSpPr>
          <p:nvPr>
            <p:ph type="ftr" sz="quarter" idx="11"/>
          </p:nvPr>
        </p:nvSpPr>
        <p:spPr bwMode="gray"/>
        <p:txBody>
          <a:bodyPr/>
          <a:lstStyle/>
          <a:p>
            <a:endParaRPr lang="fr-FR">
              <a:solidFill>
                <a:srgbClr val="000000"/>
              </a:solidFill>
            </a:endParaRPr>
          </a:p>
        </p:txBody>
      </p:sp>
      <p:sp>
        <p:nvSpPr>
          <p:cNvPr id="5" name="Espace réservé du numéro de diapositive 4"/>
          <p:cNvSpPr>
            <a:spLocks noGrp="1"/>
          </p:cNvSpPr>
          <p:nvPr>
            <p:ph type="sldNum" sz="quarter" idx="12"/>
          </p:nvPr>
        </p:nvSpPr>
        <p:spPr bwMode="gray"/>
        <p:txBody>
          <a:bodyPr/>
          <a:lstStyle/>
          <a:p>
            <a:fld id="{AAB6514C-EB32-4407-A6A0-08B89BA09A6D}"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98463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61" y="900278"/>
            <a:ext cx="8425463" cy="720222"/>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fld id="{0F9F2738-489D-4A84-B1BF-E92FFB20D045}" type="datetime1">
              <a:rPr lang="fr-FR" smtClean="0">
                <a:solidFill>
                  <a:srgbClr val="000000"/>
                </a:solidFill>
              </a:rPr>
              <a:pPr/>
              <a:t>24/04/2024</a:t>
            </a:fld>
            <a:endParaRPr lang="fr-FR">
              <a:solidFill>
                <a:srgbClr val="000000"/>
              </a:solidFill>
            </a:endParaRPr>
          </a:p>
        </p:txBody>
      </p:sp>
      <p:sp>
        <p:nvSpPr>
          <p:cNvPr id="4" name="Espace réservé du pied de page 3"/>
          <p:cNvSpPr>
            <a:spLocks noGrp="1"/>
          </p:cNvSpPr>
          <p:nvPr>
            <p:ph type="ftr" sz="quarter" idx="11"/>
          </p:nvPr>
        </p:nvSpPr>
        <p:spPr bwMode="gray"/>
        <p:txBody>
          <a:bodyPr/>
          <a:lstStyle/>
          <a:p>
            <a:endParaRPr lang="fr-FR">
              <a:solidFill>
                <a:srgbClr val="000000"/>
              </a:solidFill>
            </a:endParaRPr>
          </a:p>
        </p:txBody>
      </p:sp>
      <p:sp>
        <p:nvSpPr>
          <p:cNvPr id="5" name="Espace réservé du numéro de diapositive 4"/>
          <p:cNvSpPr>
            <a:spLocks noGrp="1"/>
          </p:cNvSpPr>
          <p:nvPr>
            <p:ph type="sldNum" sz="quarter" idx="12"/>
          </p:nvPr>
        </p:nvSpPr>
        <p:spPr bwMode="gray"/>
        <p:txBody>
          <a:bodyPr/>
          <a:lstStyle/>
          <a:p>
            <a:fld id="{AAB6514C-EB32-4407-A6A0-08B89BA09A6D}" type="slidenum">
              <a:rPr lang="fr-FR" smtClean="0">
                <a:solidFill>
                  <a:srgbClr val="000000"/>
                </a:solidFill>
              </a:rPr>
              <a:pPr/>
              <a:t>‹N°›</a:t>
            </a:fld>
            <a:endParaRPr lang="fr-FR">
              <a:solidFill>
                <a:srgbClr val="000000"/>
              </a:solidFill>
            </a:endParaRPr>
          </a:p>
        </p:txBody>
      </p:sp>
      <p:sp>
        <p:nvSpPr>
          <p:cNvPr id="10" name="Espace réservé du texte 9"/>
          <p:cNvSpPr>
            <a:spLocks noGrp="1"/>
          </p:cNvSpPr>
          <p:nvPr>
            <p:ph type="body" sz="quarter" idx="13" hasCustomPrompt="1"/>
          </p:nvPr>
        </p:nvSpPr>
        <p:spPr bwMode="gray">
          <a:xfrm>
            <a:off x="3312575" y="180056"/>
            <a:ext cx="5472950" cy="360111"/>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60061" y="1836567"/>
            <a:ext cx="2520438" cy="2574795"/>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575" y="1836567"/>
            <a:ext cx="2520438" cy="2574795"/>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5088" y="1836567"/>
            <a:ext cx="2520438" cy="2574795"/>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51889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IM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10" name="Espace réservé pour une image  5"/>
          <p:cNvSpPr>
            <a:spLocks noGrp="1"/>
          </p:cNvSpPr>
          <p:nvPr>
            <p:ph type="pic" sz="quarter" idx="14"/>
          </p:nvPr>
        </p:nvSpPr>
        <p:spPr>
          <a:xfrm>
            <a:off x="455697" y="1138589"/>
            <a:ext cx="7299004" cy="3339544"/>
          </a:xfrm>
        </p:spPr>
        <p:txBody>
          <a:bodyPr rtlCol="0">
            <a:noAutofit/>
          </a:bodyPr>
          <a:lstStyle/>
          <a:p>
            <a:pPr lvl="0"/>
            <a:r>
              <a:rPr lang="fr-FR" noProof="0"/>
              <a:t>Cliquez sur l'icône pour ajouter une image</a:t>
            </a:r>
          </a:p>
        </p:txBody>
      </p:sp>
      <p:sp>
        <p:nvSpPr>
          <p:cNvPr id="4" name="Espace réservé du numéro de diapositive 7"/>
          <p:cNvSpPr>
            <a:spLocks noGrp="1"/>
          </p:cNvSpPr>
          <p:nvPr>
            <p:ph type="sldNum" sz="quarter" idx="15"/>
          </p:nvPr>
        </p:nvSpPr>
        <p:spPr/>
        <p:txBody>
          <a:bodyPr/>
          <a:lstStyle>
            <a:lvl1pPr>
              <a:defRPr/>
            </a:lvl1pPr>
          </a:lstStyle>
          <a:p>
            <a:fld id="{AAB6514C-EB32-4407-A6A0-08B89BA09A6D}" type="slidenum">
              <a:rPr lang="fr-FR" smtClean="0">
                <a:solidFill>
                  <a:srgbClr val="000000"/>
                </a:solidFill>
              </a:rPr>
              <a:pPr/>
              <a:t>‹N°›</a:t>
            </a:fld>
            <a:endParaRPr lang="fr-FR">
              <a:solidFill>
                <a:srgbClr val="000000"/>
              </a:solidFill>
            </a:endParaRPr>
          </a:p>
        </p:txBody>
      </p:sp>
      <p:sp>
        <p:nvSpPr>
          <p:cNvPr id="5" name="Espace réservé de la date 3"/>
          <p:cNvSpPr>
            <a:spLocks noGrp="1"/>
          </p:cNvSpPr>
          <p:nvPr>
            <p:ph type="dt" sz="half" idx="16"/>
          </p:nvPr>
        </p:nvSpPr>
        <p:spPr/>
        <p:txBody>
          <a:bodyPr/>
          <a:lstStyle>
            <a:lvl1pPr>
              <a:defRPr/>
            </a:lvl1pPr>
          </a:lstStyle>
          <a:p>
            <a:fld id="{51A7BF21-4B4B-422D-9801-376E56F7074E}" type="datetime1">
              <a:rPr lang="fr-FR" smtClean="0">
                <a:solidFill>
                  <a:srgbClr val="000000"/>
                </a:solidFill>
              </a:rPr>
              <a:pPr/>
              <a:t>24/04/2024</a:t>
            </a:fld>
            <a:endParaRPr lang="fr-FR">
              <a:solidFill>
                <a:srgbClr val="000000"/>
              </a:solidFill>
            </a:endParaRPr>
          </a:p>
        </p:txBody>
      </p:sp>
      <p:sp>
        <p:nvSpPr>
          <p:cNvPr id="6" name="Espace réservé du pied de page 4"/>
          <p:cNvSpPr>
            <a:spLocks noGrp="1"/>
          </p:cNvSpPr>
          <p:nvPr>
            <p:ph type="ftr" sz="quarter" idx="17"/>
          </p:nvPr>
        </p:nvSpPr>
        <p:spPr/>
        <p:txBody>
          <a:bodyPr/>
          <a:lstStyle>
            <a:lvl1pPr>
              <a:defRPr/>
            </a:lvl1pPr>
          </a:lstStyle>
          <a:p>
            <a:endParaRPr lang="fr-FR">
              <a:solidFill>
                <a:srgbClr val="000000"/>
              </a:solidFill>
            </a:endParaRPr>
          </a:p>
        </p:txBody>
      </p:sp>
    </p:spTree>
    <p:extLst>
      <p:ext uri="{BB962C8B-B14F-4D97-AF65-F5344CB8AC3E}">
        <p14:creationId xmlns:p14="http://schemas.microsoft.com/office/powerpoint/2010/main" val="214626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2" y="0"/>
            <a:ext cx="180032" cy="180055"/>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fld id="{C178C265-636E-414C-9BF4-2863E521442B}" type="datetime1">
              <a:rPr lang="fr-FR" smtClean="0"/>
              <a:t>24/04/2024</a:t>
            </a:fld>
            <a:endParaRPr lang="fr-FR"/>
          </a:p>
        </p:txBody>
      </p:sp>
      <p:sp>
        <p:nvSpPr>
          <p:cNvPr id="3" name="Espace réservé du pied de page 2"/>
          <p:cNvSpPr>
            <a:spLocks noGrp="1"/>
          </p:cNvSpPr>
          <p:nvPr>
            <p:ph type="ftr" sz="quarter" idx="11"/>
          </p:nvPr>
        </p:nvSpPr>
        <p:spPr bwMode="gray"/>
        <p:txBody>
          <a:bodyPr/>
          <a:lstStyle>
            <a:lvl1pPr>
              <a:defRPr/>
            </a:lvl1pPr>
          </a:lstStyle>
          <a:p>
            <a:endParaRPr lang="fr-FR"/>
          </a:p>
        </p:txBody>
      </p:sp>
      <p:sp>
        <p:nvSpPr>
          <p:cNvPr id="8" name="Espace réservé du numéro de diapositive 7"/>
          <p:cNvSpPr>
            <a:spLocks noGrp="1"/>
          </p:cNvSpPr>
          <p:nvPr>
            <p:ph type="sldNum" sz="quarter" idx="12"/>
          </p:nvPr>
        </p:nvSpPr>
        <p:spPr bwMode="gray"/>
        <p:txBody>
          <a:bodyPr/>
          <a:lstStyle/>
          <a:p>
            <a:fld id="{B450E5FC-54F1-419D-A4E0-E44AAF7FDCC6}" type="slidenum">
              <a:rPr lang="fr-FR" smtClean="0"/>
              <a:t>‹N°›</a:t>
            </a:fld>
            <a:endParaRPr lang="fr-FR"/>
          </a:p>
        </p:txBody>
      </p:sp>
      <p:sp>
        <p:nvSpPr>
          <p:cNvPr id="11" name="Espace réservé du texte 10"/>
          <p:cNvSpPr>
            <a:spLocks noGrp="1"/>
          </p:cNvSpPr>
          <p:nvPr>
            <p:ph type="body" sz="quarter" idx="13" hasCustomPrompt="1"/>
          </p:nvPr>
        </p:nvSpPr>
        <p:spPr bwMode="gray">
          <a:xfrm>
            <a:off x="360065" y="2346775"/>
            <a:ext cx="8425463" cy="2077841"/>
          </a:xfrm>
        </p:spPr>
        <p:txBody>
          <a:bodyPr/>
          <a:lstStyle>
            <a:lvl1pPr>
              <a:lnSpc>
                <a:spcPct val="90000"/>
              </a:lnSpc>
              <a:spcAft>
                <a:spcPts val="0"/>
              </a:spcAft>
              <a:defRPr sz="2900" b="1" cap="all" baseline="0">
                <a:solidFill>
                  <a:schemeClr val="tx2">
                    <a:lumMod val="75000"/>
                  </a:schemeClr>
                </a:solidFill>
              </a:defRPr>
            </a:lvl1pPr>
            <a:lvl2pPr marL="0" indent="0">
              <a:spcBef>
                <a:spcPts val="451"/>
              </a:spcBef>
              <a:spcAft>
                <a:spcPts val="0"/>
              </a:spcAft>
              <a:buNone/>
              <a:defRPr sz="1600"/>
            </a:lvl2pPr>
          </a:lstStyle>
          <a:p>
            <a:pPr lvl="0"/>
            <a:r>
              <a:rPr lang="fr-FR" dirty="0"/>
              <a:t>Titre</a:t>
            </a:r>
          </a:p>
          <a:p>
            <a:pPr lvl="1"/>
            <a:r>
              <a:rPr lang="fr-FR" dirty="0"/>
              <a:t>Sous-titre</a:t>
            </a:r>
          </a:p>
        </p:txBody>
      </p:sp>
      <p:cxnSp>
        <p:nvCxnSpPr>
          <p:cNvPr id="12" name="Connecteur droit 11"/>
          <p:cNvCxnSpPr/>
          <p:nvPr/>
        </p:nvCxnSpPr>
        <p:spPr bwMode="gray">
          <a:xfrm>
            <a:off x="360065" y="4785877"/>
            <a:ext cx="84254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80032" y="180059"/>
            <a:ext cx="1440250" cy="1440445"/>
          </a:xfrm>
          <a:prstGeom prst="rect">
            <a:avLst/>
          </a:prstGeom>
        </p:spPr>
      </p:pic>
      <p:grpSp>
        <p:nvGrpSpPr>
          <p:cNvPr id="10" name="Group 13"/>
          <p:cNvGrpSpPr>
            <a:grpSpLocks noChangeAspect="1"/>
          </p:cNvGrpSpPr>
          <p:nvPr/>
        </p:nvGrpSpPr>
        <p:grpSpPr bwMode="auto">
          <a:xfrm>
            <a:off x="7781793" y="360113"/>
            <a:ext cx="1018691" cy="1045921"/>
            <a:chOff x="2023" y="1221"/>
            <a:chExt cx="1710" cy="1878"/>
          </a:xfrm>
        </p:grpSpPr>
        <p:sp>
          <p:nvSpPr>
            <p:cNvPr id="13" name="Rectangle 14"/>
            <p:cNvSpPr>
              <a:spLocks noChangeArrowheads="1"/>
            </p:cNvSpPr>
            <p:nvPr userDrawn="1"/>
          </p:nvSpPr>
          <p:spPr bwMode="auto">
            <a:xfrm>
              <a:off x="2023" y="2206"/>
              <a:ext cx="20"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4" name="Freeform 15"/>
            <p:cNvSpPr>
              <a:spLocks/>
            </p:cNvSpPr>
            <p:nvPr userDrawn="1"/>
          </p:nvSpPr>
          <p:spPr bwMode="auto">
            <a:xfrm>
              <a:off x="2073" y="2206"/>
              <a:ext cx="100" cy="113"/>
            </a:xfrm>
            <a:custGeom>
              <a:avLst/>
              <a:gdLst>
                <a:gd name="T0" fmla="*/ 66 w 66"/>
                <a:gd name="T1" fmla="*/ 65 h 75"/>
                <a:gd name="T2" fmla="*/ 63 w 66"/>
                <a:gd name="T3" fmla="*/ 72 h 75"/>
                <a:gd name="T4" fmla="*/ 55 w 66"/>
                <a:gd name="T5" fmla="*/ 75 h 75"/>
                <a:gd name="T6" fmla="*/ 48 w 66"/>
                <a:gd name="T7" fmla="*/ 73 h 75"/>
                <a:gd name="T8" fmla="*/ 44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9 w 66"/>
                <a:gd name="T21" fmla="*/ 3 h 75"/>
                <a:gd name="T22" fmla="*/ 23 w 66"/>
                <a:gd name="T23" fmla="*/ 9 h 75"/>
                <a:gd name="T24" fmla="*/ 53 w 66"/>
                <a:gd name="T25" fmla="*/ 61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9" y="75"/>
                    <a:pt x="55" y="75"/>
                  </a:cubicBezTo>
                  <a:cubicBezTo>
                    <a:pt x="52" y="75"/>
                    <a:pt x="50" y="75"/>
                    <a:pt x="48" y="73"/>
                  </a:cubicBezTo>
                  <a:cubicBezTo>
                    <a:pt x="47" y="72"/>
                    <a:pt x="46" y="70"/>
                    <a:pt x="44" y="67"/>
                  </a:cubicBezTo>
                  <a:cubicBezTo>
                    <a:pt x="13" y="15"/>
                    <a:pt x="13" y="15"/>
                    <a:pt x="13" y="15"/>
                  </a:cubicBezTo>
                  <a:cubicBezTo>
                    <a:pt x="13" y="74"/>
                    <a:pt x="13" y="74"/>
                    <a:pt x="13" y="74"/>
                  </a:cubicBezTo>
                  <a:cubicBezTo>
                    <a:pt x="0" y="74"/>
                    <a:pt x="0" y="74"/>
                    <a:pt x="0" y="74"/>
                  </a:cubicBezTo>
                  <a:cubicBezTo>
                    <a:pt x="0" y="11"/>
                    <a:pt x="0" y="11"/>
                    <a:pt x="0" y="11"/>
                  </a:cubicBezTo>
                  <a:cubicBezTo>
                    <a:pt x="0" y="4"/>
                    <a:pt x="4" y="0"/>
                    <a:pt x="11" y="0"/>
                  </a:cubicBezTo>
                  <a:cubicBezTo>
                    <a:pt x="15" y="0"/>
                    <a:pt x="17" y="1"/>
                    <a:pt x="19" y="3"/>
                  </a:cubicBezTo>
                  <a:cubicBezTo>
                    <a:pt x="20" y="3"/>
                    <a:pt x="21" y="5"/>
                    <a:pt x="23" y="9"/>
                  </a:cubicBezTo>
                  <a:cubicBezTo>
                    <a:pt x="53" y="61"/>
                    <a:pt x="53" y="61"/>
                    <a:pt x="53" y="61"/>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5" name="Freeform 16"/>
            <p:cNvSpPr>
              <a:spLocks/>
            </p:cNvSpPr>
            <p:nvPr userDrawn="1"/>
          </p:nvSpPr>
          <p:spPr bwMode="auto">
            <a:xfrm>
              <a:off x="2201" y="2206"/>
              <a:ext cx="88" cy="112"/>
            </a:xfrm>
            <a:custGeom>
              <a:avLst/>
              <a:gdLst>
                <a:gd name="T0" fmla="*/ 58 w 58"/>
                <a:gd name="T1" fmla="*/ 11 h 74"/>
                <a:gd name="T2" fmla="*/ 24 w 58"/>
                <a:gd name="T3" fmla="*/ 11 h 74"/>
                <a:gd name="T4" fmla="*/ 14 w 58"/>
                <a:gd name="T5" fmla="*/ 14 h 74"/>
                <a:gd name="T6" fmla="*/ 13 w 58"/>
                <a:gd name="T7" fmla="*/ 24 h 74"/>
                <a:gd name="T8" fmla="*/ 16 w 58"/>
                <a:gd name="T9" fmla="*/ 30 h 74"/>
                <a:gd name="T10" fmla="*/ 24 w 58"/>
                <a:gd name="T11" fmla="*/ 32 h 74"/>
                <a:gd name="T12" fmla="*/ 38 w 58"/>
                <a:gd name="T13" fmla="*/ 32 h 74"/>
                <a:gd name="T14" fmla="*/ 53 w 58"/>
                <a:gd name="T15" fmla="*/ 36 h 74"/>
                <a:gd name="T16" fmla="*/ 58 w 58"/>
                <a:gd name="T17" fmla="*/ 47 h 74"/>
                <a:gd name="T18" fmla="*/ 58 w 58"/>
                <a:gd name="T19" fmla="*/ 58 h 74"/>
                <a:gd name="T20" fmla="*/ 53 w 58"/>
                <a:gd name="T21" fmla="*/ 70 h 74"/>
                <a:gd name="T22" fmla="*/ 38 w 58"/>
                <a:gd name="T23" fmla="*/ 74 h 74"/>
                <a:gd name="T24" fmla="*/ 0 w 58"/>
                <a:gd name="T25" fmla="*/ 74 h 74"/>
                <a:gd name="T26" fmla="*/ 0 w 58"/>
                <a:gd name="T27" fmla="*/ 63 h 74"/>
                <a:gd name="T28" fmla="*/ 34 w 58"/>
                <a:gd name="T29" fmla="*/ 63 h 74"/>
                <a:gd name="T30" fmla="*/ 44 w 58"/>
                <a:gd name="T31" fmla="*/ 60 h 74"/>
                <a:gd name="T32" fmla="*/ 45 w 58"/>
                <a:gd name="T33" fmla="*/ 50 h 74"/>
                <a:gd name="T34" fmla="*/ 34 w 58"/>
                <a:gd name="T35" fmla="*/ 42 h 74"/>
                <a:gd name="T36" fmla="*/ 20 w 58"/>
                <a:gd name="T37" fmla="*/ 42 h 74"/>
                <a:gd name="T38" fmla="*/ 6 w 58"/>
                <a:gd name="T39" fmla="*/ 38 h 74"/>
                <a:gd name="T40" fmla="*/ 0 w 58"/>
                <a:gd name="T41" fmla="*/ 27 h 74"/>
                <a:gd name="T42" fmla="*/ 0 w 58"/>
                <a:gd name="T43" fmla="*/ 16 h 74"/>
                <a:gd name="T44" fmla="*/ 6 w 58"/>
                <a:gd name="T45" fmla="*/ 3 h 74"/>
                <a:gd name="T46" fmla="*/ 20 w 58"/>
                <a:gd name="T47" fmla="*/ 0 h 74"/>
                <a:gd name="T48" fmla="*/ 58 w 58"/>
                <a:gd name="T49" fmla="*/ 0 h 74"/>
                <a:gd name="T50" fmla="*/ 58 w 58"/>
                <a:gd name="T51"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4">
                  <a:moveTo>
                    <a:pt x="58" y="11"/>
                  </a:moveTo>
                  <a:cubicBezTo>
                    <a:pt x="24" y="11"/>
                    <a:pt x="24" y="11"/>
                    <a:pt x="24" y="11"/>
                  </a:cubicBezTo>
                  <a:cubicBezTo>
                    <a:pt x="19" y="11"/>
                    <a:pt x="15" y="12"/>
                    <a:pt x="14" y="14"/>
                  </a:cubicBezTo>
                  <a:cubicBezTo>
                    <a:pt x="13" y="16"/>
                    <a:pt x="13" y="19"/>
                    <a:pt x="13" y="24"/>
                  </a:cubicBezTo>
                  <a:cubicBezTo>
                    <a:pt x="13" y="26"/>
                    <a:pt x="14" y="28"/>
                    <a:pt x="16" y="30"/>
                  </a:cubicBezTo>
                  <a:cubicBezTo>
                    <a:pt x="18" y="31"/>
                    <a:pt x="21" y="32"/>
                    <a:pt x="24" y="32"/>
                  </a:cubicBezTo>
                  <a:cubicBezTo>
                    <a:pt x="38" y="32"/>
                    <a:pt x="38" y="32"/>
                    <a:pt x="38" y="32"/>
                  </a:cubicBezTo>
                  <a:cubicBezTo>
                    <a:pt x="44" y="32"/>
                    <a:pt x="49" y="33"/>
                    <a:pt x="53" y="36"/>
                  </a:cubicBezTo>
                  <a:cubicBezTo>
                    <a:pt x="56" y="38"/>
                    <a:pt x="58" y="42"/>
                    <a:pt x="58" y="47"/>
                  </a:cubicBezTo>
                  <a:cubicBezTo>
                    <a:pt x="58" y="58"/>
                    <a:pt x="58" y="58"/>
                    <a:pt x="58" y="58"/>
                  </a:cubicBezTo>
                  <a:cubicBezTo>
                    <a:pt x="58" y="64"/>
                    <a:pt x="56" y="67"/>
                    <a:pt x="53" y="70"/>
                  </a:cubicBezTo>
                  <a:cubicBezTo>
                    <a:pt x="49" y="73"/>
                    <a:pt x="44" y="74"/>
                    <a:pt x="38" y="74"/>
                  </a:cubicBezTo>
                  <a:cubicBezTo>
                    <a:pt x="0" y="74"/>
                    <a:pt x="0" y="74"/>
                    <a:pt x="0" y="74"/>
                  </a:cubicBezTo>
                  <a:cubicBezTo>
                    <a:pt x="0" y="63"/>
                    <a:pt x="0" y="63"/>
                    <a:pt x="0" y="63"/>
                  </a:cubicBezTo>
                  <a:cubicBezTo>
                    <a:pt x="34" y="63"/>
                    <a:pt x="34" y="63"/>
                    <a:pt x="34" y="63"/>
                  </a:cubicBezTo>
                  <a:cubicBezTo>
                    <a:pt x="39" y="63"/>
                    <a:pt x="43" y="62"/>
                    <a:pt x="44" y="60"/>
                  </a:cubicBezTo>
                  <a:cubicBezTo>
                    <a:pt x="45" y="58"/>
                    <a:pt x="45" y="55"/>
                    <a:pt x="45" y="50"/>
                  </a:cubicBezTo>
                  <a:cubicBezTo>
                    <a:pt x="45" y="45"/>
                    <a:pt x="41" y="42"/>
                    <a:pt x="34" y="42"/>
                  </a:cubicBezTo>
                  <a:cubicBezTo>
                    <a:pt x="20" y="42"/>
                    <a:pt x="20" y="42"/>
                    <a:pt x="20" y="42"/>
                  </a:cubicBezTo>
                  <a:cubicBezTo>
                    <a:pt x="14" y="42"/>
                    <a:pt x="9" y="41"/>
                    <a:pt x="6" y="38"/>
                  </a:cubicBezTo>
                  <a:cubicBezTo>
                    <a:pt x="2" y="36"/>
                    <a:pt x="0" y="32"/>
                    <a:pt x="0" y="27"/>
                  </a:cubicBezTo>
                  <a:cubicBezTo>
                    <a:pt x="0" y="16"/>
                    <a:pt x="0" y="16"/>
                    <a:pt x="0" y="16"/>
                  </a:cubicBezTo>
                  <a:cubicBezTo>
                    <a:pt x="0" y="11"/>
                    <a:pt x="2" y="7"/>
                    <a:pt x="6" y="3"/>
                  </a:cubicBezTo>
                  <a:cubicBezTo>
                    <a:pt x="9" y="1"/>
                    <a:pt x="14" y="0"/>
                    <a:pt x="20" y="0"/>
                  </a:cubicBezTo>
                  <a:cubicBezTo>
                    <a:pt x="58" y="0"/>
                    <a:pt x="58" y="0"/>
                    <a:pt x="58" y="0"/>
                  </a:cubicBezTo>
                  <a:lnTo>
                    <a:pt x="58" y="11"/>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6" name="Freeform 17"/>
            <p:cNvSpPr>
              <a:spLocks/>
            </p:cNvSpPr>
            <p:nvPr userDrawn="1"/>
          </p:nvSpPr>
          <p:spPr bwMode="auto">
            <a:xfrm>
              <a:off x="2313" y="2206"/>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7" name="Rectangle 18"/>
            <p:cNvSpPr>
              <a:spLocks noChangeArrowheads="1"/>
            </p:cNvSpPr>
            <p:nvPr userDrawn="1"/>
          </p:nvSpPr>
          <p:spPr bwMode="auto">
            <a:xfrm>
              <a:off x="2422" y="2206"/>
              <a:ext cx="21"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8" name="Freeform 19"/>
            <p:cNvSpPr>
              <a:spLocks/>
            </p:cNvSpPr>
            <p:nvPr userDrawn="1"/>
          </p:nvSpPr>
          <p:spPr bwMode="auto">
            <a:xfrm>
              <a:off x="2464" y="2206"/>
              <a:ext cx="87" cy="112"/>
            </a:xfrm>
            <a:custGeom>
              <a:avLst/>
              <a:gdLst>
                <a:gd name="T0" fmla="*/ 87 w 87"/>
                <a:gd name="T1" fmla="*/ 17 h 112"/>
                <a:gd name="T2" fmla="*/ 53 w 87"/>
                <a:gd name="T3" fmla="*/ 17 h 112"/>
                <a:gd name="T4" fmla="*/ 53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3" y="17"/>
                  </a:lnTo>
                  <a:lnTo>
                    <a:pt x="53"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19" name="Freeform 20"/>
            <p:cNvSpPr>
              <a:spLocks/>
            </p:cNvSpPr>
            <p:nvPr userDrawn="1"/>
          </p:nvSpPr>
          <p:spPr bwMode="auto">
            <a:xfrm>
              <a:off x="2572" y="2206"/>
              <a:ext cx="100" cy="112"/>
            </a:xfrm>
            <a:custGeom>
              <a:avLst/>
              <a:gdLst>
                <a:gd name="T0" fmla="*/ 66 w 66"/>
                <a:gd name="T1" fmla="*/ 56 h 74"/>
                <a:gd name="T2" fmla="*/ 65 w 66"/>
                <a:gd name="T3" fmla="*/ 63 h 74"/>
                <a:gd name="T4" fmla="*/ 60 w 66"/>
                <a:gd name="T5" fmla="*/ 70 h 74"/>
                <a:gd name="T6" fmla="*/ 52 w 66"/>
                <a:gd name="T7" fmla="*/ 74 h 74"/>
                <a:gd name="T8" fmla="*/ 43 w 66"/>
                <a:gd name="T9" fmla="*/ 74 h 74"/>
                <a:gd name="T10" fmla="*/ 23 w 66"/>
                <a:gd name="T11" fmla="*/ 74 h 74"/>
                <a:gd name="T12" fmla="*/ 14 w 66"/>
                <a:gd name="T13" fmla="*/ 74 h 74"/>
                <a:gd name="T14" fmla="*/ 6 w 66"/>
                <a:gd name="T15" fmla="*/ 70 h 74"/>
                <a:gd name="T16" fmla="*/ 1 w 66"/>
                <a:gd name="T17" fmla="*/ 63 h 74"/>
                <a:gd name="T18" fmla="*/ 0 w 66"/>
                <a:gd name="T19" fmla="*/ 56 h 74"/>
                <a:gd name="T20" fmla="*/ 0 w 66"/>
                <a:gd name="T21" fmla="*/ 0 h 74"/>
                <a:gd name="T22" fmla="*/ 14 w 66"/>
                <a:gd name="T23" fmla="*/ 0 h 74"/>
                <a:gd name="T24" fmla="*/ 14 w 66"/>
                <a:gd name="T25" fmla="*/ 54 h 74"/>
                <a:gd name="T26" fmla="*/ 16 w 66"/>
                <a:gd name="T27" fmla="*/ 61 h 74"/>
                <a:gd name="T28" fmla="*/ 26 w 66"/>
                <a:gd name="T29" fmla="*/ 63 h 74"/>
                <a:gd name="T30" fmla="*/ 40 w 66"/>
                <a:gd name="T31" fmla="*/ 63 h 74"/>
                <a:gd name="T32" fmla="*/ 50 w 66"/>
                <a:gd name="T33" fmla="*/ 61 h 74"/>
                <a:gd name="T34" fmla="*/ 53 w 66"/>
                <a:gd name="T35" fmla="*/ 54 h 74"/>
                <a:gd name="T36" fmla="*/ 53 w 66"/>
                <a:gd name="T37" fmla="*/ 0 h 74"/>
                <a:gd name="T38" fmla="*/ 66 w 66"/>
                <a:gd name="T39" fmla="*/ 0 h 74"/>
                <a:gd name="T40" fmla="*/ 66 w 66"/>
                <a:gd name="T4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74">
                  <a:moveTo>
                    <a:pt x="66" y="56"/>
                  </a:moveTo>
                  <a:cubicBezTo>
                    <a:pt x="66" y="59"/>
                    <a:pt x="65" y="62"/>
                    <a:pt x="65" y="63"/>
                  </a:cubicBezTo>
                  <a:cubicBezTo>
                    <a:pt x="64" y="66"/>
                    <a:pt x="62" y="68"/>
                    <a:pt x="60" y="70"/>
                  </a:cubicBezTo>
                  <a:cubicBezTo>
                    <a:pt x="58" y="72"/>
                    <a:pt x="55" y="73"/>
                    <a:pt x="52" y="74"/>
                  </a:cubicBezTo>
                  <a:cubicBezTo>
                    <a:pt x="51" y="74"/>
                    <a:pt x="48" y="74"/>
                    <a:pt x="43" y="74"/>
                  </a:cubicBezTo>
                  <a:cubicBezTo>
                    <a:pt x="23" y="74"/>
                    <a:pt x="23" y="74"/>
                    <a:pt x="23" y="74"/>
                  </a:cubicBezTo>
                  <a:cubicBezTo>
                    <a:pt x="19" y="74"/>
                    <a:pt x="16" y="74"/>
                    <a:pt x="14" y="74"/>
                  </a:cubicBezTo>
                  <a:cubicBezTo>
                    <a:pt x="11" y="73"/>
                    <a:pt x="8" y="72"/>
                    <a:pt x="6" y="70"/>
                  </a:cubicBezTo>
                  <a:cubicBezTo>
                    <a:pt x="4" y="68"/>
                    <a:pt x="2" y="66"/>
                    <a:pt x="1" y="63"/>
                  </a:cubicBezTo>
                  <a:cubicBezTo>
                    <a:pt x="1" y="62"/>
                    <a:pt x="0" y="59"/>
                    <a:pt x="0" y="56"/>
                  </a:cubicBezTo>
                  <a:cubicBezTo>
                    <a:pt x="0" y="0"/>
                    <a:pt x="0" y="0"/>
                    <a:pt x="0" y="0"/>
                  </a:cubicBezTo>
                  <a:cubicBezTo>
                    <a:pt x="14" y="0"/>
                    <a:pt x="14" y="0"/>
                    <a:pt x="14" y="0"/>
                  </a:cubicBezTo>
                  <a:cubicBezTo>
                    <a:pt x="14" y="54"/>
                    <a:pt x="14" y="54"/>
                    <a:pt x="14" y="54"/>
                  </a:cubicBezTo>
                  <a:cubicBezTo>
                    <a:pt x="14" y="57"/>
                    <a:pt x="14" y="60"/>
                    <a:pt x="16" y="61"/>
                  </a:cubicBezTo>
                  <a:cubicBezTo>
                    <a:pt x="18" y="63"/>
                    <a:pt x="21" y="63"/>
                    <a:pt x="26" y="63"/>
                  </a:cubicBezTo>
                  <a:cubicBezTo>
                    <a:pt x="40" y="63"/>
                    <a:pt x="40" y="63"/>
                    <a:pt x="40" y="63"/>
                  </a:cubicBezTo>
                  <a:cubicBezTo>
                    <a:pt x="45" y="63"/>
                    <a:pt x="48" y="63"/>
                    <a:pt x="50" y="61"/>
                  </a:cubicBezTo>
                  <a:cubicBezTo>
                    <a:pt x="52" y="60"/>
                    <a:pt x="53" y="58"/>
                    <a:pt x="53" y="54"/>
                  </a:cubicBezTo>
                  <a:cubicBezTo>
                    <a:pt x="53" y="0"/>
                    <a:pt x="53" y="0"/>
                    <a:pt x="53" y="0"/>
                  </a:cubicBezTo>
                  <a:cubicBezTo>
                    <a:pt x="66" y="0"/>
                    <a:pt x="66" y="0"/>
                    <a:pt x="66" y="0"/>
                  </a:cubicBezTo>
                  <a:lnTo>
                    <a:pt x="66" y="5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0" name="Freeform 21"/>
            <p:cNvSpPr>
              <a:spLocks/>
            </p:cNvSpPr>
            <p:nvPr userDrawn="1"/>
          </p:nvSpPr>
          <p:spPr bwMode="auto">
            <a:xfrm>
              <a:off x="2693" y="2206"/>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1" name="Freeform 22"/>
            <p:cNvSpPr>
              <a:spLocks/>
            </p:cNvSpPr>
            <p:nvPr userDrawn="1"/>
          </p:nvSpPr>
          <p:spPr bwMode="auto">
            <a:xfrm>
              <a:off x="2851" y="2206"/>
              <a:ext cx="100" cy="113"/>
            </a:xfrm>
            <a:custGeom>
              <a:avLst/>
              <a:gdLst>
                <a:gd name="T0" fmla="*/ 66 w 66"/>
                <a:gd name="T1" fmla="*/ 65 h 75"/>
                <a:gd name="T2" fmla="*/ 63 w 66"/>
                <a:gd name="T3" fmla="*/ 72 h 75"/>
                <a:gd name="T4" fmla="*/ 55 w 66"/>
                <a:gd name="T5" fmla="*/ 75 h 75"/>
                <a:gd name="T6" fmla="*/ 48 w 66"/>
                <a:gd name="T7" fmla="*/ 73 h 75"/>
                <a:gd name="T8" fmla="*/ 44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8 w 66"/>
                <a:gd name="T21" fmla="*/ 3 h 75"/>
                <a:gd name="T22" fmla="*/ 23 w 66"/>
                <a:gd name="T23" fmla="*/ 9 h 75"/>
                <a:gd name="T24" fmla="*/ 53 w 66"/>
                <a:gd name="T25" fmla="*/ 61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8" y="75"/>
                    <a:pt x="55" y="75"/>
                  </a:cubicBezTo>
                  <a:cubicBezTo>
                    <a:pt x="52" y="75"/>
                    <a:pt x="49" y="75"/>
                    <a:pt x="48" y="73"/>
                  </a:cubicBezTo>
                  <a:cubicBezTo>
                    <a:pt x="47" y="72"/>
                    <a:pt x="46" y="70"/>
                    <a:pt x="44" y="67"/>
                  </a:cubicBezTo>
                  <a:cubicBezTo>
                    <a:pt x="13" y="15"/>
                    <a:pt x="13" y="15"/>
                    <a:pt x="13" y="15"/>
                  </a:cubicBezTo>
                  <a:cubicBezTo>
                    <a:pt x="13" y="74"/>
                    <a:pt x="13" y="74"/>
                    <a:pt x="13" y="74"/>
                  </a:cubicBezTo>
                  <a:cubicBezTo>
                    <a:pt x="0" y="74"/>
                    <a:pt x="0" y="74"/>
                    <a:pt x="0" y="74"/>
                  </a:cubicBezTo>
                  <a:cubicBezTo>
                    <a:pt x="0" y="11"/>
                    <a:pt x="0" y="11"/>
                    <a:pt x="0" y="11"/>
                  </a:cubicBezTo>
                  <a:cubicBezTo>
                    <a:pt x="0" y="4"/>
                    <a:pt x="4" y="0"/>
                    <a:pt x="11" y="0"/>
                  </a:cubicBezTo>
                  <a:cubicBezTo>
                    <a:pt x="14" y="0"/>
                    <a:pt x="17" y="1"/>
                    <a:pt x="18" y="3"/>
                  </a:cubicBezTo>
                  <a:cubicBezTo>
                    <a:pt x="19" y="3"/>
                    <a:pt x="21" y="5"/>
                    <a:pt x="23" y="9"/>
                  </a:cubicBezTo>
                  <a:cubicBezTo>
                    <a:pt x="53" y="61"/>
                    <a:pt x="53" y="61"/>
                    <a:pt x="53" y="61"/>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2" name="Freeform 23"/>
            <p:cNvSpPr>
              <a:spLocks noEditPoints="1"/>
            </p:cNvSpPr>
            <p:nvPr userDrawn="1"/>
          </p:nvSpPr>
          <p:spPr bwMode="auto">
            <a:xfrm>
              <a:off x="2970" y="2206"/>
              <a:ext cx="121" cy="112"/>
            </a:xfrm>
            <a:custGeom>
              <a:avLst/>
              <a:gdLst>
                <a:gd name="T0" fmla="*/ 80 w 80"/>
                <a:gd name="T1" fmla="*/ 74 h 74"/>
                <a:gd name="T2" fmla="*/ 66 w 80"/>
                <a:gd name="T3" fmla="*/ 74 h 74"/>
                <a:gd name="T4" fmla="*/ 58 w 80"/>
                <a:gd name="T5" fmla="*/ 56 h 74"/>
                <a:gd name="T6" fmla="*/ 22 w 80"/>
                <a:gd name="T7" fmla="*/ 56 h 74"/>
                <a:gd name="T8" fmla="*/ 14 w 80"/>
                <a:gd name="T9" fmla="*/ 74 h 74"/>
                <a:gd name="T10" fmla="*/ 0 w 80"/>
                <a:gd name="T11" fmla="*/ 74 h 74"/>
                <a:gd name="T12" fmla="*/ 30 w 80"/>
                <a:gd name="T13" fmla="*/ 7 h 74"/>
                <a:gd name="T14" fmla="*/ 40 w 80"/>
                <a:gd name="T15" fmla="*/ 0 h 74"/>
                <a:gd name="T16" fmla="*/ 51 w 80"/>
                <a:gd name="T17" fmla="*/ 7 h 74"/>
                <a:gd name="T18" fmla="*/ 80 w 80"/>
                <a:gd name="T19" fmla="*/ 74 h 74"/>
                <a:gd name="T20" fmla="*/ 54 w 80"/>
                <a:gd name="T21" fmla="*/ 46 h 74"/>
                <a:gd name="T22" fmla="*/ 39 w 80"/>
                <a:gd name="T23" fmla="*/ 13 h 74"/>
                <a:gd name="T24" fmla="*/ 26 w 80"/>
                <a:gd name="T25" fmla="*/ 46 h 74"/>
                <a:gd name="T26" fmla="*/ 54 w 80"/>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6"/>
                    <a:pt x="58" y="56"/>
                    <a:pt x="58" y="56"/>
                  </a:cubicBezTo>
                  <a:cubicBezTo>
                    <a:pt x="22" y="56"/>
                    <a:pt x="22" y="56"/>
                    <a:pt x="22" y="56"/>
                  </a:cubicBezTo>
                  <a:cubicBezTo>
                    <a:pt x="14" y="74"/>
                    <a:pt x="14" y="74"/>
                    <a:pt x="14" y="74"/>
                  </a:cubicBezTo>
                  <a:cubicBezTo>
                    <a:pt x="0" y="74"/>
                    <a:pt x="0" y="74"/>
                    <a:pt x="0" y="74"/>
                  </a:cubicBezTo>
                  <a:cubicBezTo>
                    <a:pt x="30" y="7"/>
                    <a:pt x="30" y="7"/>
                    <a:pt x="30" y="7"/>
                  </a:cubicBezTo>
                  <a:cubicBezTo>
                    <a:pt x="32" y="3"/>
                    <a:pt x="35" y="0"/>
                    <a:pt x="40" y="0"/>
                  </a:cubicBezTo>
                  <a:cubicBezTo>
                    <a:pt x="45" y="0"/>
                    <a:pt x="49" y="3"/>
                    <a:pt x="51" y="7"/>
                  </a:cubicBezTo>
                  <a:lnTo>
                    <a:pt x="80" y="74"/>
                  </a:lnTo>
                  <a:close/>
                  <a:moveTo>
                    <a:pt x="54" y="46"/>
                  </a:moveTo>
                  <a:cubicBezTo>
                    <a:pt x="39" y="13"/>
                    <a:pt x="39" y="13"/>
                    <a:pt x="39" y="13"/>
                  </a:cubicBezTo>
                  <a:cubicBezTo>
                    <a:pt x="26" y="46"/>
                    <a:pt x="26" y="46"/>
                    <a:pt x="26" y="46"/>
                  </a:cubicBezTo>
                  <a:lnTo>
                    <a:pt x="54" y="4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3" name="Freeform 24"/>
            <p:cNvSpPr>
              <a:spLocks/>
            </p:cNvSpPr>
            <p:nvPr userDrawn="1"/>
          </p:nvSpPr>
          <p:spPr bwMode="auto">
            <a:xfrm>
              <a:off x="3091" y="2206"/>
              <a:ext cx="88" cy="112"/>
            </a:xfrm>
            <a:custGeom>
              <a:avLst/>
              <a:gdLst>
                <a:gd name="T0" fmla="*/ 88 w 88"/>
                <a:gd name="T1" fmla="*/ 17 h 112"/>
                <a:gd name="T2" fmla="*/ 54 w 88"/>
                <a:gd name="T3" fmla="*/ 17 h 112"/>
                <a:gd name="T4" fmla="*/ 54 w 88"/>
                <a:gd name="T5" fmla="*/ 112 h 112"/>
                <a:gd name="T6" fmla="*/ 35 w 88"/>
                <a:gd name="T7" fmla="*/ 112 h 112"/>
                <a:gd name="T8" fmla="*/ 35 w 88"/>
                <a:gd name="T9" fmla="*/ 17 h 112"/>
                <a:gd name="T10" fmla="*/ 0 w 88"/>
                <a:gd name="T11" fmla="*/ 17 h 112"/>
                <a:gd name="T12" fmla="*/ 0 w 88"/>
                <a:gd name="T13" fmla="*/ 0 h 112"/>
                <a:gd name="T14" fmla="*/ 88 w 88"/>
                <a:gd name="T15" fmla="*/ 0 h 112"/>
                <a:gd name="T16" fmla="*/ 88 w 88"/>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2">
                  <a:moveTo>
                    <a:pt x="88" y="17"/>
                  </a:moveTo>
                  <a:lnTo>
                    <a:pt x="54" y="17"/>
                  </a:lnTo>
                  <a:lnTo>
                    <a:pt x="54" y="112"/>
                  </a:lnTo>
                  <a:lnTo>
                    <a:pt x="35" y="112"/>
                  </a:lnTo>
                  <a:lnTo>
                    <a:pt x="35" y="17"/>
                  </a:lnTo>
                  <a:lnTo>
                    <a:pt x="0" y="17"/>
                  </a:lnTo>
                  <a:lnTo>
                    <a:pt x="0" y="0"/>
                  </a:lnTo>
                  <a:lnTo>
                    <a:pt x="88" y="0"/>
                  </a:lnTo>
                  <a:lnTo>
                    <a:pt x="88"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4" name="Rectangle 25"/>
            <p:cNvSpPr>
              <a:spLocks noChangeArrowheads="1"/>
            </p:cNvSpPr>
            <p:nvPr userDrawn="1"/>
          </p:nvSpPr>
          <p:spPr bwMode="auto">
            <a:xfrm>
              <a:off x="3201" y="2206"/>
              <a:ext cx="20"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5" name="Freeform 26"/>
            <p:cNvSpPr>
              <a:spLocks noEditPoints="1"/>
            </p:cNvSpPr>
            <p:nvPr userDrawn="1"/>
          </p:nvSpPr>
          <p:spPr bwMode="auto">
            <a:xfrm>
              <a:off x="3251" y="2206"/>
              <a:ext cx="96" cy="112"/>
            </a:xfrm>
            <a:custGeom>
              <a:avLst/>
              <a:gdLst>
                <a:gd name="T0" fmla="*/ 64 w 64"/>
                <a:gd name="T1" fmla="*/ 57 h 74"/>
                <a:gd name="T2" fmla="*/ 42 w 64"/>
                <a:gd name="T3" fmla="*/ 74 h 74"/>
                <a:gd name="T4" fmla="*/ 22 w 64"/>
                <a:gd name="T5" fmla="*/ 74 h 74"/>
                <a:gd name="T6" fmla="*/ 7 w 64"/>
                <a:gd name="T7" fmla="*/ 71 h 74"/>
                <a:gd name="T8" fmla="*/ 0 w 64"/>
                <a:gd name="T9" fmla="*/ 58 h 74"/>
                <a:gd name="T10" fmla="*/ 0 w 64"/>
                <a:gd name="T11" fmla="*/ 17 h 74"/>
                <a:gd name="T12" fmla="*/ 7 w 64"/>
                <a:gd name="T13" fmla="*/ 4 h 74"/>
                <a:gd name="T14" fmla="*/ 22 w 64"/>
                <a:gd name="T15" fmla="*/ 0 h 74"/>
                <a:gd name="T16" fmla="*/ 43 w 64"/>
                <a:gd name="T17" fmla="*/ 0 h 74"/>
                <a:gd name="T18" fmla="*/ 64 w 64"/>
                <a:gd name="T19" fmla="*/ 17 h 74"/>
                <a:gd name="T20" fmla="*/ 64 w 64"/>
                <a:gd name="T21" fmla="*/ 57 h 74"/>
                <a:gd name="T22" fmla="*/ 51 w 64"/>
                <a:gd name="T23" fmla="*/ 55 h 74"/>
                <a:gd name="T24" fmla="*/ 51 w 64"/>
                <a:gd name="T25" fmla="*/ 20 h 74"/>
                <a:gd name="T26" fmla="*/ 48 w 64"/>
                <a:gd name="T27" fmla="*/ 13 h 74"/>
                <a:gd name="T28" fmla="*/ 39 w 64"/>
                <a:gd name="T29" fmla="*/ 11 h 74"/>
                <a:gd name="T30" fmla="*/ 26 w 64"/>
                <a:gd name="T31" fmla="*/ 11 h 74"/>
                <a:gd name="T32" fmla="*/ 16 w 64"/>
                <a:gd name="T33" fmla="*/ 13 h 74"/>
                <a:gd name="T34" fmla="*/ 14 w 64"/>
                <a:gd name="T35" fmla="*/ 20 h 74"/>
                <a:gd name="T36" fmla="*/ 14 w 64"/>
                <a:gd name="T37" fmla="*/ 54 h 74"/>
                <a:gd name="T38" fmla="*/ 17 w 64"/>
                <a:gd name="T39" fmla="*/ 62 h 74"/>
                <a:gd name="T40" fmla="*/ 26 w 64"/>
                <a:gd name="T41" fmla="*/ 63 h 74"/>
                <a:gd name="T42" fmla="*/ 39 w 64"/>
                <a:gd name="T43" fmla="*/ 63 h 74"/>
                <a:gd name="T44" fmla="*/ 48 w 64"/>
                <a:gd name="T45" fmla="*/ 62 h 74"/>
                <a:gd name="T46" fmla="*/ 51 w 64"/>
                <a:gd name="T4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9"/>
                    <a:pt x="57" y="74"/>
                    <a:pt x="42" y="74"/>
                  </a:cubicBezTo>
                  <a:cubicBezTo>
                    <a:pt x="22" y="74"/>
                    <a:pt x="22" y="74"/>
                    <a:pt x="22" y="74"/>
                  </a:cubicBezTo>
                  <a:cubicBezTo>
                    <a:pt x="15" y="74"/>
                    <a:pt x="10" y="73"/>
                    <a:pt x="7" y="71"/>
                  </a:cubicBezTo>
                  <a:cubicBezTo>
                    <a:pt x="2" y="68"/>
                    <a:pt x="0" y="63"/>
                    <a:pt x="0" y="58"/>
                  </a:cubicBezTo>
                  <a:cubicBezTo>
                    <a:pt x="0" y="17"/>
                    <a:pt x="0" y="17"/>
                    <a:pt x="0" y="17"/>
                  </a:cubicBezTo>
                  <a:cubicBezTo>
                    <a:pt x="0" y="12"/>
                    <a:pt x="3" y="7"/>
                    <a:pt x="7" y="4"/>
                  </a:cubicBezTo>
                  <a:cubicBezTo>
                    <a:pt x="10" y="2"/>
                    <a:pt x="15" y="0"/>
                    <a:pt x="22" y="0"/>
                  </a:cubicBezTo>
                  <a:cubicBezTo>
                    <a:pt x="43" y="0"/>
                    <a:pt x="43" y="0"/>
                    <a:pt x="43" y="0"/>
                  </a:cubicBezTo>
                  <a:cubicBezTo>
                    <a:pt x="57" y="0"/>
                    <a:pt x="64" y="6"/>
                    <a:pt x="64" y="17"/>
                  </a:cubicBezTo>
                  <a:lnTo>
                    <a:pt x="64" y="57"/>
                  </a:lnTo>
                  <a:close/>
                  <a:moveTo>
                    <a:pt x="51" y="55"/>
                  </a:moveTo>
                  <a:cubicBezTo>
                    <a:pt x="51" y="20"/>
                    <a:pt x="51" y="20"/>
                    <a:pt x="51" y="20"/>
                  </a:cubicBezTo>
                  <a:cubicBezTo>
                    <a:pt x="51" y="17"/>
                    <a:pt x="50" y="14"/>
                    <a:pt x="48" y="13"/>
                  </a:cubicBezTo>
                  <a:cubicBezTo>
                    <a:pt x="47" y="12"/>
                    <a:pt x="44" y="11"/>
                    <a:pt x="39" y="11"/>
                  </a:cubicBezTo>
                  <a:cubicBezTo>
                    <a:pt x="26" y="11"/>
                    <a:pt x="26" y="11"/>
                    <a:pt x="26" y="11"/>
                  </a:cubicBezTo>
                  <a:cubicBezTo>
                    <a:pt x="21" y="11"/>
                    <a:pt x="18" y="12"/>
                    <a:pt x="16" y="13"/>
                  </a:cubicBezTo>
                  <a:cubicBezTo>
                    <a:pt x="15" y="14"/>
                    <a:pt x="14" y="17"/>
                    <a:pt x="14" y="20"/>
                  </a:cubicBezTo>
                  <a:cubicBezTo>
                    <a:pt x="14" y="54"/>
                    <a:pt x="14" y="54"/>
                    <a:pt x="14" y="54"/>
                  </a:cubicBezTo>
                  <a:cubicBezTo>
                    <a:pt x="14" y="58"/>
                    <a:pt x="15" y="60"/>
                    <a:pt x="17" y="62"/>
                  </a:cubicBezTo>
                  <a:cubicBezTo>
                    <a:pt x="18" y="63"/>
                    <a:pt x="21" y="63"/>
                    <a:pt x="26" y="63"/>
                  </a:cubicBezTo>
                  <a:cubicBezTo>
                    <a:pt x="39" y="63"/>
                    <a:pt x="39" y="63"/>
                    <a:pt x="39" y="63"/>
                  </a:cubicBezTo>
                  <a:cubicBezTo>
                    <a:pt x="44" y="63"/>
                    <a:pt x="46" y="63"/>
                    <a:pt x="48" y="62"/>
                  </a:cubicBezTo>
                  <a:cubicBezTo>
                    <a:pt x="50" y="60"/>
                    <a:pt x="51" y="58"/>
                    <a:pt x="51" y="55"/>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6" name="Freeform 27"/>
            <p:cNvSpPr>
              <a:spLocks/>
            </p:cNvSpPr>
            <p:nvPr userDrawn="1"/>
          </p:nvSpPr>
          <p:spPr bwMode="auto">
            <a:xfrm>
              <a:off x="3379" y="2206"/>
              <a:ext cx="100" cy="113"/>
            </a:xfrm>
            <a:custGeom>
              <a:avLst/>
              <a:gdLst>
                <a:gd name="T0" fmla="*/ 66 w 66"/>
                <a:gd name="T1" fmla="*/ 65 h 75"/>
                <a:gd name="T2" fmla="*/ 63 w 66"/>
                <a:gd name="T3" fmla="*/ 72 h 75"/>
                <a:gd name="T4" fmla="*/ 55 w 66"/>
                <a:gd name="T5" fmla="*/ 75 h 75"/>
                <a:gd name="T6" fmla="*/ 47 w 66"/>
                <a:gd name="T7" fmla="*/ 73 h 75"/>
                <a:gd name="T8" fmla="*/ 43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8 w 66"/>
                <a:gd name="T21" fmla="*/ 3 h 75"/>
                <a:gd name="T22" fmla="*/ 22 w 66"/>
                <a:gd name="T23" fmla="*/ 9 h 75"/>
                <a:gd name="T24" fmla="*/ 53 w 66"/>
                <a:gd name="T25" fmla="*/ 61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8" y="75"/>
                    <a:pt x="55" y="75"/>
                  </a:cubicBezTo>
                  <a:cubicBezTo>
                    <a:pt x="52" y="75"/>
                    <a:pt x="49" y="75"/>
                    <a:pt x="47" y="73"/>
                  </a:cubicBezTo>
                  <a:cubicBezTo>
                    <a:pt x="47" y="72"/>
                    <a:pt x="45" y="70"/>
                    <a:pt x="43" y="67"/>
                  </a:cubicBezTo>
                  <a:cubicBezTo>
                    <a:pt x="13" y="15"/>
                    <a:pt x="13" y="15"/>
                    <a:pt x="13" y="15"/>
                  </a:cubicBezTo>
                  <a:cubicBezTo>
                    <a:pt x="13" y="74"/>
                    <a:pt x="13" y="74"/>
                    <a:pt x="13" y="74"/>
                  </a:cubicBezTo>
                  <a:cubicBezTo>
                    <a:pt x="0" y="74"/>
                    <a:pt x="0" y="74"/>
                    <a:pt x="0" y="74"/>
                  </a:cubicBezTo>
                  <a:cubicBezTo>
                    <a:pt x="0" y="11"/>
                    <a:pt x="0" y="11"/>
                    <a:pt x="0" y="11"/>
                  </a:cubicBezTo>
                  <a:cubicBezTo>
                    <a:pt x="0" y="4"/>
                    <a:pt x="4" y="0"/>
                    <a:pt x="11" y="0"/>
                  </a:cubicBezTo>
                  <a:cubicBezTo>
                    <a:pt x="14" y="0"/>
                    <a:pt x="16" y="1"/>
                    <a:pt x="18" y="3"/>
                  </a:cubicBezTo>
                  <a:cubicBezTo>
                    <a:pt x="19" y="3"/>
                    <a:pt x="20" y="5"/>
                    <a:pt x="22" y="9"/>
                  </a:cubicBezTo>
                  <a:cubicBezTo>
                    <a:pt x="53" y="61"/>
                    <a:pt x="53" y="61"/>
                    <a:pt x="53" y="61"/>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7" name="Freeform 28"/>
            <p:cNvSpPr>
              <a:spLocks noEditPoints="1"/>
            </p:cNvSpPr>
            <p:nvPr userDrawn="1"/>
          </p:nvSpPr>
          <p:spPr bwMode="auto">
            <a:xfrm>
              <a:off x="3498" y="2206"/>
              <a:ext cx="121" cy="112"/>
            </a:xfrm>
            <a:custGeom>
              <a:avLst/>
              <a:gdLst>
                <a:gd name="T0" fmla="*/ 80 w 80"/>
                <a:gd name="T1" fmla="*/ 74 h 74"/>
                <a:gd name="T2" fmla="*/ 66 w 80"/>
                <a:gd name="T3" fmla="*/ 74 h 74"/>
                <a:gd name="T4" fmla="*/ 58 w 80"/>
                <a:gd name="T5" fmla="*/ 56 h 74"/>
                <a:gd name="T6" fmla="*/ 22 w 80"/>
                <a:gd name="T7" fmla="*/ 56 h 74"/>
                <a:gd name="T8" fmla="*/ 14 w 80"/>
                <a:gd name="T9" fmla="*/ 74 h 74"/>
                <a:gd name="T10" fmla="*/ 0 w 80"/>
                <a:gd name="T11" fmla="*/ 74 h 74"/>
                <a:gd name="T12" fmla="*/ 29 w 80"/>
                <a:gd name="T13" fmla="*/ 7 h 74"/>
                <a:gd name="T14" fmla="*/ 40 w 80"/>
                <a:gd name="T15" fmla="*/ 0 h 74"/>
                <a:gd name="T16" fmla="*/ 50 w 80"/>
                <a:gd name="T17" fmla="*/ 7 h 74"/>
                <a:gd name="T18" fmla="*/ 80 w 80"/>
                <a:gd name="T19" fmla="*/ 74 h 74"/>
                <a:gd name="T20" fmla="*/ 54 w 80"/>
                <a:gd name="T21" fmla="*/ 46 h 74"/>
                <a:gd name="T22" fmla="*/ 39 w 80"/>
                <a:gd name="T23" fmla="*/ 13 h 74"/>
                <a:gd name="T24" fmla="*/ 26 w 80"/>
                <a:gd name="T25" fmla="*/ 46 h 74"/>
                <a:gd name="T26" fmla="*/ 54 w 80"/>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6"/>
                    <a:pt x="58" y="56"/>
                    <a:pt x="58" y="56"/>
                  </a:cubicBezTo>
                  <a:cubicBezTo>
                    <a:pt x="22" y="56"/>
                    <a:pt x="22" y="56"/>
                    <a:pt x="22" y="56"/>
                  </a:cubicBezTo>
                  <a:cubicBezTo>
                    <a:pt x="14" y="74"/>
                    <a:pt x="14" y="74"/>
                    <a:pt x="14" y="74"/>
                  </a:cubicBezTo>
                  <a:cubicBezTo>
                    <a:pt x="0" y="74"/>
                    <a:pt x="0" y="74"/>
                    <a:pt x="0" y="74"/>
                  </a:cubicBezTo>
                  <a:cubicBezTo>
                    <a:pt x="29" y="7"/>
                    <a:pt x="29" y="7"/>
                    <a:pt x="29" y="7"/>
                  </a:cubicBezTo>
                  <a:cubicBezTo>
                    <a:pt x="31" y="3"/>
                    <a:pt x="35" y="0"/>
                    <a:pt x="40" y="0"/>
                  </a:cubicBezTo>
                  <a:cubicBezTo>
                    <a:pt x="45" y="0"/>
                    <a:pt x="48" y="3"/>
                    <a:pt x="50" y="7"/>
                  </a:cubicBezTo>
                  <a:lnTo>
                    <a:pt x="80" y="74"/>
                  </a:lnTo>
                  <a:close/>
                  <a:moveTo>
                    <a:pt x="54" y="46"/>
                  </a:moveTo>
                  <a:cubicBezTo>
                    <a:pt x="39" y="13"/>
                    <a:pt x="39" y="13"/>
                    <a:pt x="39" y="13"/>
                  </a:cubicBezTo>
                  <a:cubicBezTo>
                    <a:pt x="26" y="46"/>
                    <a:pt x="26" y="46"/>
                    <a:pt x="26" y="46"/>
                  </a:cubicBezTo>
                  <a:lnTo>
                    <a:pt x="54" y="4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8" name="Freeform 29"/>
            <p:cNvSpPr>
              <a:spLocks/>
            </p:cNvSpPr>
            <p:nvPr userDrawn="1"/>
          </p:nvSpPr>
          <p:spPr bwMode="auto">
            <a:xfrm>
              <a:off x="3638" y="2206"/>
              <a:ext cx="89" cy="112"/>
            </a:xfrm>
            <a:custGeom>
              <a:avLst/>
              <a:gdLst>
                <a:gd name="T0" fmla="*/ 59 w 59"/>
                <a:gd name="T1" fmla="*/ 74 h 74"/>
                <a:gd name="T2" fmla="*/ 24 w 59"/>
                <a:gd name="T3" fmla="*/ 74 h 74"/>
                <a:gd name="T4" fmla="*/ 6 w 59"/>
                <a:gd name="T5" fmla="*/ 70 h 74"/>
                <a:gd name="T6" fmla="*/ 0 w 59"/>
                <a:gd name="T7" fmla="*/ 56 h 74"/>
                <a:gd name="T8" fmla="*/ 0 w 59"/>
                <a:gd name="T9" fmla="*/ 0 h 74"/>
                <a:gd name="T10" fmla="*/ 13 w 59"/>
                <a:gd name="T11" fmla="*/ 0 h 74"/>
                <a:gd name="T12" fmla="*/ 13 w 59"/>
                <a:gd name="T13" fmla="*/ 54 h 74"/>
                <a:gd name="T14" fmla="*/ 16 w 59"/>
                <a:gd name="T15" fmla="*/ 62 h 74"/>
                <a:gd name="T16" fmla="*/ 27 w 59"/>
                <a:gd name="T17" fmla="*/ 64 h 74"/>
                <a:gd name="T18" fmla="*/ 59 w 59"/>
                <a:gd name="T19" fmla="*/ 64 h 74"/>
                <a:gd name="T20" fmla="*/ 59 w 59"/>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4">
                  <a:moveTo>
                    <a:pt x="59" y="74"/>
                  </a:moveTo>
                  <a:cubicBezTo>
                    <a:pt x="24" y="74"/>
                    <a:pt x="24" y="74"/>
                    <a:pt x="24" y="74"/>
                  </a:cubicBezTo>
                  <a:cubicBezTo>
                    <a:pt x="16" y="74"/>
                    <a:pt x="10" y="73"/>
                    <a:pt x="6" y="70"/>
                  </a:cubicBezTo>
                  <a:cubicBezTo>
                    <a:pt x="2" y="68"/>
                    <a:pt x="0" y="63"/>
                    <a:pt x="0" y="56"/>
                  </a:cubicBezTo>
                  <a:cubicBezTo>
                    <a:pt x="0" y="0"/>
                    <a:pt x="0" y="0"/>
                    <a:pt x="0" y="0"/>
                  </a:cubicBezTo>
                  <a:cubicBezTo>
                    <a:pt x="13" y="0"/>
                    <a:pt x="13" y="0"/>
                    <a:pt x="13" y="0"/>
                  </a:cubicBezTo>
                  <a:cubicBezTo>
                    <a:pt x="13" y="54"/>
                    <a:pt x="13" y="54"/>
                    <a:pt x="13" y="54"/>
                  </a:cubicBezTo>
                  <a:cubicBezTo>
                    <a:pt x="13" y="58"/>
                    <a:pt x="14" y="60"/>
                    <a:pt x="16" y="62"/>
                  </a:cubicBezTo>
                  <a:cubicBezTo>
                    <a:pt x="18" y="63"/>
                    <a:pt x="22" y="64"/>
                    <a:pt x="27" y="64"/>
                  </a:cubicBezTo>
                  <a:cubicBezTo>
                    <a:pt x="59" y="64"/>
                    <a:pt x="59" y="64"/>
                    <a:pt x="59" y="64"/>
                  </a:cubicBezTo>
                  <a:lnTo>
                    <a:pt x="59"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29" name="Freeform 30"/>
            <p:cNvSpPr>
              <a:spLocks noEditPoints="1"/>
            </p:cNvSpPr>
            <p:nvPr userDrawn="1"/>
          </p:nvSpPr>
          <p:spPr bwMode="auto">
            <a:xfrm>
              <a:off x="2023" y="2467"/>
              <a:ext cx="100" cy="112"/>
            </a:xfrm>
            <a:custGeom>
              <a:avLst/>
              <a:gdLst>
                <a:gd name="T0" fmla="*/ 66 w 66"/>
                <a:gd name="T1" fmla="*/ 57 h 74"/>
                <a:gd name="T2" fmla="*/ 60 w 66"/>
                <a:gd name="T3" fmla="*/ 69 h 74"/>
                <a:gd name="T4" fmla="*/ 46 w 66"/>
                <a:gd name="T5" fmla="*/ 74 h 74"/>
                <a:gd name="T6" fmla="*/ 0 w 66"/>
                <a:gd name="T7" fmla="*/ 74 h 74"/>
                <a:gd name="T8" fmla="*/ 0 w 66"/>
                <a:gd name="T9" fmla="*/ 0 h 74"/>
                <a:gd name="T10" fmla="*/ 46 w 66"/>
                <a:gd name="T11" fmla="*/ 0 h 74"/>
                <a:gd name="T12" fmla="*/ 66 w 66"/>
                <a:gd name="T13" fmla="*/ 16 h 74"/>
                <a:gd name="T14" fmla="*/ 66 w 66"/>
                <a:gd name="T15" fmla="*/ 57 h 74"/>
                <a:gd name="T16" fmla="*/ 52 w 66"/>
                <a:gd name="T17" fmla="*/ 53 h 74"/>
                <a:gd name="T18" fmla="*/ 52 w 66"/>
                <a:gd name="T19" fmla="*/ 19 h 74"/>
                <a:gd name="T20" fmla="*/ 42 w 66"/>
                <a:gd name="T21" fmla="*/ 10 h 74"/>
                <a:gd name="T22" fmla="*/ 13 w 66"/>
                <a:gd name="T23" fmla="*/ 10 h 74"/>
                <a:gd name="T24" fmla="*/ 13 w 66"/>
                <a:gd name="T25" fmla="*/ 63 h 74"/>
                <a:gd name="T26" fmla="*/ 42 w 66"/>
                <a:gd name="T27" fmla="*/ 63 h 74"/>
                <a:gd name="T28" fmla="*/ 52 w 66"/>
                <a:gd name="T29"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74">
                  <a:moveTo>
                    <a:pt x="66" y="57"/>
                  </a:moveTo>
                  <a:cubicBezTo>
                    <a:pt x="66" y="62"/>
                    <a:pt x="64" y="66"/>
                    <a:pt x="60" y="69"/>
                  </a:cubicBezTo>
                  <a:cubicBezTo>
                    <a:pt x="57" y="72"/>
                    <a:pt x="52" y="74"/>
                    <a:pt x="46" y="74"/>
                  </a:cubicBezTo>
                  <a:cubicBezTo>
                    <a:pt x="0" y="74"/>
                    <a:pt x="0" y="74"/>
                    <a:pt x="0" y="74"/>
                  </a:cubicBezTo>
                  <a:cubicBezTo>
                    <a:pt x="0" y="0"/>
                    <a:pt x="0" y="0"/>
                    <a:pt x="0" y="0"/>
                  </a:cubicBezTo>
                  <a:cubicBezTo>
                    <a:pt x="46" y="0"/>
                    <a:pt x="46" y="0"/>
                    <a:pt x="46" y="0"/>
                  </a:cubicBezTo>
                  <a:cubicBezTo>
                    <a:pt x="59" y="0"/>
                    <a:pt x="66" y="5"/>
                    <a:pt x="66" y="16"/>
                  </a:cubicBezTo>
                  <a:lnTo>
                    <a:pt x="66" y="57"/>
                  </a:lnTo>
                  <a:close/>
                  <a:moveTo>
                    <a:pt x="52" y="53"/>
                  </a:moveTo>
                  <a:cubicBezTo>
                    <a:pt x="52" y="19"/>
                    <a:pt x="52" y="19"/>
                    <a:pt x="52" y="19"/>
                  </a:cubicBezTo>
                  <a:cubicBezTo>
                    <a:pt x="52" y="13"/>
                    <a:pt x="49" y="10"/>
                    <a:pt x="42" y="10"/>
                  </a:cubicBezTo>
                  <a:cubicBezTo>
                    <a:pt x="13" y="10"/>
                    <a:pt x="13" y="10"/>
                    <a:pt x="13" y="10"/>
                  </a:cubicBezTo>
                  <a:cubicBezTo>
                    <a:pt x="13" y="63"/>
                    <a:pt x="13" y="63"/>
                    <a:pt x="13" y="63"/>
                  </a:cubicBezTo>
                  <a:cubicBezTo>
                    <a:pt x="42" y="63"/>
                    <a:pt x="42" y="63"/>
                    <a:pt x="42" y="63"/>
                  </a:cubicBezTo>
                  <a:cubicBezTo>
                    <a:pt x="49" y="63"/>
                    <a:pt x="52" y="60"/>
                    <a:pt x="52" y="53"/>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0" name="Freeform 31"/>
            <p:cNvSpPr>
              <a:spLocks/>
            </p:cNvSpPr>
            <p:nvPr userDrawn="1"/>
          </p:nvSpPr>
          <p:spPr bwMode="auto">
            <a:xfrm>
              <a:off x="2155" y="2467"/>
              <a:ext cx="89" cy="112"/>
            </a:xfrm>
            <a:custGeom>
              <a:avLst/>
              <a:gdLst>
                <a:gd name="T0" fmla="*/ 56 w 59"/>
                <a:gd name="T1" fmla="*/ 42 h 74"/>
                <a:gd name="T2" fmla="*/ 13 w 59"/>
                <a:gd name="T3" fmla="*/ 42 h 74"/>
                <a:gd name="T4" fmla="*/ 13 w 59"/>
                <a:gd name="T5" fmla="*/ 55 h 74"/>
                <a:gd name="T6" fmla="*/ 25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5 w 59"/>
                <a:gd name="T21" fmla="*/ 4 h 74"/>
                <a:gd name="T22" fmla="*/ 20 w 59"/>
                <a:gd name="T23" fmla="*/ 0 h 74"/>
                <a:gd name="T24" fmla="*/ 59 w 59"/>
                <a:gd name="T25" fmla="*/ 0 h 74"/>
                <a:gd name="T26" fmla="*/ 59 w 59"/>
                <a:gd name="T27" fmla="*/ 11 h 74"/>
                <a:gd name="T28" fmla="*/ 25 w 59"/>
                <a:gd name="T29" fmla="*/ 11 h 74"/>
                <a:gd name="T30" fmla="*/ 13 w 59"/>
                <a:gd name="T31" fmla="*/ 19 h 74"/>
                <a:gd name="T32" fmla="*/ 13 w 59"/>
                <a:gd name="T33" fmla="*/ 32 h 74"/>
                <a:gd name="T34" fmla="*/ 56 w 59"/>
                <a:gd name="T35" fmla="*/ 32 h 74"/>
                <a:gd name="T36" fmla="*/ 56 w 59"/>
                <a:gd name="T37"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6" y="42"/>
                  </a:moveTo>
                  <a:cubicBezTo>
                    <a:pt x="13" y="42"/>
                    <a:pt x="13" y="42"/>
                    <a:pt x="13" y="42"/>
                  </a:cubicBezTo>
                  <a:cubicBezTo>
                    <a:pt x="13" y="55"/>
                    <a:pt x="13" y="55"/>
                    <a:pt x="13" y="55"/>
                  </a:cubicBezTo>
                  <a:cubicBezTo>
                    <a:pt x="13" y="60"/>
                    <a:pt x="17" y="63"/>
                    <a:pt x="25" y="63"/>
                  </a:cubicBezTo>
                  <a:cubicBezTo>
                    <a:pt x="59" y="63"/>
                    <a:pt x="59" y="63"/>
                    <a:pt x="59" y="63"/>
                  </a:cubicBezTo>
                  <a:cubicBezTo>
                    <a:pt x="59" y="74"/>
                    <a:pt x="59" y="74"/>
                    <a:pt x="59" y="74"/>
                  </a:cubicBezTo>
                  <a:cubicBezTo>
                    <a:pt x="21" y="74"/>
                    <a:pt x="21" y="74"/>
                    <a:pt x="21" y="74"/>
                  </a:cubicBezTo>
                  <a:cubicBezTo>
                    <a:pt x="15" y="74"/>
                    <a:pt x="9" y="73"/>
                    <a:pt x="6" y="70"/>
                  </a:cubicBezTo>
                  <a:cubicBezTo>
                    <a:pt x="2" y="67"/>
                    <a:pt x="0" y="63"/>
                    <a:pt x="0" y="58"/>
                  </a:cubicBezTo>
                  <a:cubicBezTo>
                    <a:pt x="0" y="17"/>
                    <a:pt x="0" y="17"/>
                    <a:pt x="0" y="17"/>
                  </a:cubicBezTo>
                  <a:cubicBezTo>
                    <a:pt x="0" y="11"/>
                    <a:pt x="2" y="7"/>
                    <a:pt x="5" y="4"/>
                  </a:cubicBezTo>
                  <a:cubicBezTo>
                    <a:pt x="9" y="1"/>
                    <a:pt x="14" y="0"/>
                    <a:pt x="20" y="0"/>
                  </a:cubicBezTo>
                  <a:cubicBezTo>
                    <a:pt x="59" y="0"/>
                    <a:pt x="59" y="0"/>
                    <a:pt x="59" y="0"/>
                  </a:cubicBezTo>
                  <a:cubicBezTo>
                    <a:pt x="59" y="11"/>
                    <a:pt x="59" y="11"/>
                    <a:pt x="59" y="11"/>
                  </a:cubicBezTo>
                  <a:cubicBezTo>
                    <a:pt x="25" y="11"/>
                    <a:pt x="25" y="11"/>
                    <a:pt x="25" y="11"/>
                  </a:cubicBezTo>
                  <a:cubicBezTo>
                    <a:pt x="17" y="11"/>
                    <a:pt x="13" y="14"/>
                    <a:pt x="13" y="19"/>
                  </a:cubicBezTo>
                  <a:cubicBezTo>
                    <a:pt x="13" y="32"/>
                    <a:pt x="13" y="32"/>
                    <a:pt x="13" y="32"/>
                  </a:cubicBezTo>
                  <a:cubicBezTo>
                    <a:pt x="56" y="32"/>
                    <a:pt x="56" y="32"/>
                    <a:pt x="56" y="32"/>
                  </a:cubicBezTo>
                  <a:lnTo>
                    <a:pt x="56" y="42"/>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1" name="Freeform 32"/>
            <p:cNvSpPr>
              <a:spLocks/>
            </p:cNvSpPr>
            <p:nvPr userDrawn="1"/>
          </p:nvSpPr>
          <p:spPr bwMode="auto">
            <a:xfrm>
              <a:off x="2351" y="2467"/>
              <a:ext cx="89" cy="112"/>
            </a:xfrm>
            <a:custGeom>
              <a:avLst/>
              <a:gdLst>
                <a:gd name="T0" fmla="*/ 59 w 59"/>
                <a:gd name="T1" fmla="*/ 74 h 74"/>
                <a:gd name="T2" fmla="*/ 24 w 59"/>
                <a:gd name="T3" fmla="*/ 74 h 74"/>
                <a:gd name="T4" fmla="*/ 6 w 59"/>
                <a:gd name="T5" fmla="*/ 70 h 74"/>
                <a:gd name="T6" fmla="*/ 0 w 59"/>
                <a:gd name="T7" fmla="*/ 56 h 74"/>
                <a:gd name="T8" fmla="*/ 0 w 59"/>
                <a:gd name="T9" fmla="*/ 0 h 74"/>
                <a:gd name="T10" fmla="*/ 13 w 59"/>
                <a:gd name="T11" fmla="*/ 0 h 74"/>
                <a:gd name="T12" fmla="*/ 13 w 59"/>
                <a:gd name="T13" fmla="*/ 54 h 74"/>
                <a:gd name="T14" fmla="*/ 17 w 59"/>
                <a:gd name="T15" fmla="*/ 61 h 74"/>
                <a:gd name="T16" fmla="*/ 27 w 59"/>
                <a:gd name="T17" fmla="*/ 63 h 74"/>
                <a:gd name="T18" fmla="*/ 59 w 59"/>
                <a:gd name="T19" fmla="*/ 63 h 74"/>
                <a:gd name="T20" fmla="*/ 59 w 59"/>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4">
                  <a:moveTo>
                    <a:pt x="59" y="74"/>
                  </a:moveTo>
                  <a:cubicBezTo>
                    <a:pt x="24" y="74"/>
                    <a:pt x="24" y="74"/>
                    <a:pt x="24" y="74"/>
                  </a:cubicBezTo>
                  <a:cubicBezTo>
                    <a:pt x="16" y="74"/>
                    <a:pt x="10" y="73"/>
                    <a:pt x="6" y="70"/>
                  </a:cubicBezTo>
                  <a:cubicBezTo>
                    <a:pt x="2" y="67"/>
                    <a:pt x="0" y="63"/>
                    <a:pt x="0" y="56"/>
                  </a:cubicBezTo>
                  <a:cubicBezTo>
                    <a:pt x="0" y="0"/>
                    <a:pt x="0" y="0"/>
                    <a:pt x="0" y="0"/>
                  </a:cubicBezTo>
                  <a:cubicBezTo>
                    <a:pt x="13" y="0"/>
                    <a:pt x="13" y="0"/>
                    <a:pt x="13" y="0"/>
                  </a:cubicBezTo>
                  <a:cubicBezTo>
                    <a:pt x="13" y="54"/>
                    <a:pt x="13" y="54"/>
                    <a:pt x="13" y="54"/>
                  </a:cubicBezTo>
                  <a:cubicBezTo>
                    <a:pt x="13" y="57"/>
                    <a:pt x="14" y="60"/>
                    <a:pt x="17" y="61"/>
                  </a:cubicBezTo>
                  <a:cubicBezTo>
                    <a:pt x="18" y="63"/>
                    <a:pt x="22" y="63"/>
                    <a:pt x="27" y="63"/>
                  </a:cubicBezTo>
                  <a:cubicBezTo>
                    <a:pt x="59" y="63"/>
                    <a:pt x="59" y="63"/>
                    <a:pt x="59" y="63"/>
                  </a:cubicBezTo>
                  <a:lnTo>
                    <a:pt x="59"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2" name="Freeform 33"/>
            <p:cNvSpPr>
              <a:spLocks/>
            </p:cNvSpPr>
            <p:nvPr userDrawn="1"/>
          </p:nvSpPr>
          <p:spPr bwMode="auto">
            <a:xfrm>
              <a:off x="2438" y="2450"/>
              <a:ext cx="20" cy="40"/>
            </a:xfrm>
            <a:custGeom>
              <a:avLst/>
              <a:gdLst>
                <a:gd name="T0" fmla="*/ 13 w 13"/>
                <a:gd name="T1" fmla="*/ 8 h 26"/>
                <a:gd name="T2" fmla="*/ 13 w 13"/>
                <a:gd name="T3" fmla="*/ 12 h 26"/>
                <a:gd name="T4" fmla="*/ 7 w 13"/>
                <a:gd name="T5" fmla="*/ 26 h 26"/>
                <a:gd name="T6" fmla="*/ 0 w 13"/>
                <a:gd name="T7" fmla="*/ 26 h 26"/>
                <a:gd name="T8" fmla="*/ 5 w 13"/>
                <a:gd name="T9" fmla="*/ 14 h 26"/>
                <a:gd name="T10" fmla="*/ 1 w 13"/>
                <a:gd name="T11" fmla="*/ 7 h 26"/>
                <a:gd name="T12" fmla="*/ 3 w 13"/>
                <a:gd name="T13" fmla="*/ 2 h 26"/>
                <a:gd name="T14" fmla="*/ 7 w 13"/>
                <a:gd name="T15" fmla="*/ 0 h 26"/>
                <a:gd name="T16" fmla="*/ 12 w 13"/>
                <a:gd name="T17" fmla="*/ 2 h 26"/>
                <a:gd name="T18" fmla="*/ 13 w 13"/>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13" y="8"/>
                  </a:moveTo>
                  <a:cubicBezTo>
                    <a:pt x="13" y="9"/>
                    <a:pt x="13" y="11"/>
                    <a:pt x="13" y="12"/>
                  </a:cubicBezTo>
                  <a:cubicBezTo>
                    <a:pt x="7" y="26"/>
                    <a:pt x="7" y="26"/>
                    <a:pt x="7" y="26"/>
                  </a:cubicBezTo>
                  <a:cubicBezTo>
                    <a:pt x="0" y="26"/>
                    <a:pt x="0" y="26"/>
                    <a:pt x="0" y="26"/>
                  </a:cubicBezTo>
                  <a:cubicBezTo>
                    <a:pt x="5" y="14"/>
                    <a:pt x="5" y="14"/>
                    <a:pt x="5" y="14"/>
                  </a:cubicBezTo>
                  <a:cubicBezTo>
                    <a:pt x="2" y="11"/>
                    <a:pt x="1" y="9"/>
                    <a:pt x="1" y="7"/>
                  </a:cubicBezTo>
                  <a:cubicBezTo>
                    <a:pt x="1" y="5"/>
                    <a:pt x="1" y="3"/>
                    <a:pt x="3" y="2"/>
                  </a:cubicBezTo>
                  <a:cubicBezTo>
                    <a:pt x="4" y="1"/>
                    <a:pt x="5" y="0"/>
                    <a:pt x="7" y="0"/>
                  </a:cubicBezTo>
                  <a:cubicBezTo>
                    <a:pt x="9" y="0"/>
                    <a:pt x="10" y="1"/>
                    <a:pt x="12" y="2"/>
                  </a:cubicBezTo>
                  <a:cubicBezTo>
                    <a:pt x="13" y="4"/>
                    <a:pt x="13" y="6"/>
                    <a:pt x="13" y="8"/>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3" name="Rectangle 34"/>
            <p:cNvSpPr>
              <a:spLocks noChangeArrowheads="1"/>
            </p:cNvSpPr>
            <p:nvPr userDrawn="1"/>
          </p:nvSpPr>
          <p:spPr bwMode="auto">
            <a:xfrm>
              <a:off x="2495" y="2467"/>
              <a:ext cx="20"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4" name="Freeform 35"/>
            <p:cNvSpPr>
              <a:spLocks/>
            </p:cNvSpPr>
            <p:nvPr userDrawn="1"/>
          </p:nvSpPr>
          <p:spPr bwMode="auto">
            <a:xfrm>
              <a:off x="2547" y="2467"/>
              <a:ext cx="99" cy="113"/>
            </a:xfrm>
            <a:custGeom>
              <a:avLst/>
              <a:gdLst>
                <a:gd name="T0" fmla="*/ 66 w 66"/>
                <a:gd name="T1" fmla="*/ 65 h 75"/>
                <a:gd name="T2" fmla="*/ 63 w 66"/>
                <a:gd name="T3" fmla="*/ 72 h 75"/>
                <a:gd name="T4" fmla="*/ 55 w 66"/>
                <a:gd name="T5" fmla="*/ 75 h 75"/>
                <a:gd name="T6" fmla="*/ 48 w 66"/>
                <a:gd name="T7" fmla="*/ 73 h 75"/>
                <a:gd name="T8" fmla="*/ 44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9 w 66"/>
                <a:gd name="T21" fmla="*/ 2 h 75"/>
                <a:gd name="T22" fmla="*/ 23 w 66"/>
                <a:gd name="T23" fmla="*/ 8 h 75"/>
                <a:gd name="T24" fmla="*/ 53 w 66"/>
                <a:gd name="T25" fmla="*/ 60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9" y="75"/>
                    <a:pt x="55" y="75"/>
                  </a:cubicBezTo>
                  <a:cubicBezTo>
                    <a:pt x="52" y="75"/>
                    <a:pt x="50" y="74"/>
                    <a:pt x="48" y="73"/>
                  </a:cubicBezTo>
                  <a:cubicBezTo>
                    <a:pt x="47" y="72"/>
                    <a:pt x="46" y="70"/>
                    <a:pt x="44" y="67"/>
                  </a:cubicBezTo>
                  <a:cubicBezTo>
                    <a:pt x="13" y="15"/>
                    <a:pt x="13" y="15"/>
                    <a:pt x="13" y="15"/>
                  </a:cubicBezTo>
                  <a:cubicBezTo>
                    <a:pt x="13" y="74"/>
                    <a:pt x="13" y="74"/>
                    <a:pt x="13" y="74"/>
                  </a:cubicBezTo>
                  <a:cubicBezTo>
                    <a:pt x="0" y="74"/>
                    <a:pt x="0" y="74"/>
                    <a:pt x="0" y="74"/>
                  </a:cubicBezTo>
                  <a:cubicBezTo>
                    <a:pt x="0" y="11"/>
                    <a:pt x="0" y="11"/>
                    <a:pt x="0" y="11"/>
                  </a:cubicBezTo>
                  <a:cubicBezTo>
                    <a:pt x="0" y="3"/>
                    <a:pt x="4" y="0"/>
                    <a:pt x="11" y="0"/>
                  </a:cubicBezTo>
                  <a:cubicBezTo>
                    <a:pt x="15" y="0"/>
                    <a:pt x="17" y="1"/>
                    <a:pt x="19" y="2"/>
                  </a:cubicBezTo>
                  <a:cubicBezTo>
                    <a:pt x="20" y="3"/>
                    <a:pt x="21" y="5"/>
                    <a:pt x="23" y="8"/>
                  </a:cubicBezTo>
                  <a:cubicBezTo>
                    <a:pt x="53" y="60"/>
                    <a:pt x="53" y="60"/>
                    <a:pt x="53" y="60"/>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5" name="Freeform 36"/>
            <p:cNvSpPr>
              <a:spLocks/>
            </p:cNvSpPr>
            <p:nvPr userDrawn="1"/>
          </p:nvSpPr>
          <p:spPr bwMode="auto">
            <a:xfrm>
              <a:off x="2678" y="2467"/>
              <a:ext cx="90" cy="112"/>
            </a:xfrm>
            <a:custGeom>
              <a:avLst/>
              <a:gdLst>
                <a:gd name="T0" fmla="*/ 60 w 60"/>
                <a:gd name="T1" fmla="*/ 42 h 74"/>
                <a:gd name="T2" fmla="*/ 14 w 60"/>
                <a:gd name="T3" fmla="*/ 42 h 74"/>
                <a:gd name="T4" fmla="*/ 14 w 60"/>
                <a:gd name="T5" fmla="*/ 74 h 74"/>
                <a:gd name="T6" fmla="*/ 0 w 60"/>
                <a:gd name="T7" fmla="*/ 74 h 74"/>
                <a:gd name="T8" fmla="*/ 0 w 60"/>
                <a:gd name="T9" fmla="*/ 15 h 74"/>
                <a:gd name="T10" fmla="*/ 6 w 60"/>
                <a:gd name="T11" fmla="*/ 3 h 74"/>
                <a:gd name="T12" fmla="*/ 21 w 60"/>
                <a:gd name="T13" fmla="*/ 0 h 74"/>
                <a:gd name="T14" fmla="*/ 60 w 60"/>
                <a:gd name="T15" fmla="*/ 0 h 74"/>
                <a:gd name="T16" fmla="*/ 60 w 60"/>
                <a:gd name="T17" fmla="*/ 11 h 74"/>
                <a:gd name="T18" fmla="*/ 25 w 60"/>
                <a:gd name="T19" fmla="*/ 11 h 74"/>
                <a:gd name="T20" fmla="*/ 14 w 60"/>
                <a:gd name="T21" fmla="*/ 18 h 74"/>
                <a:gd name="T22" fmla="*/ 14 w 60"/>
                <a:gd name="T23" fmla="*/ 32 h 74"/>
                <a:gd name="T24" fmla="*/ 60 w 60"/>
                <a:gd name="T25" fmla="*/ 32 h 74"/>
                <a:gd name="T26" fmla="*/ 60 w 60"/>
                <a:gd name="T27"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74">
                  <a:moveTo>
                    <a:pt x="60" y="42"/>
                  </a:moveTo>
                  <a:cubicBezTo>
                    <a:pt x="14" y="42"/>
                    <a:pt x="14" y="42"/>
                    <a:pt x="14" y="42"/>
                  </a:cubicBezTo>
                  <a:cubicBezTo>
                    <a:pt x="14" y="74"/>
                    <a:pt x="14" y="74"/>
                    <a:pt x="14" y="74"/>
                  </a:cubicBezTo>
                  <a:cubicBezTo>
                    <a:pt x="0" y="74"/>
                    <a:pt x="0" y="74"/>
                    <a:pt x="0" y="74"/>
                  </a:cubicBezTo>
                  <a:cubicBezTo>
                    <a:pt x="0" y="15"/>
                    <a:pt x="0" y="15"/>
                    <a:pt x="0" y="15"/>
                  </a:cubicBezTo>
                  <a:cubicBezTo>
                    <a:pt x="0" y="10"/>
                    <a:pt x="2" y="6"/>
                    <a:pt x="6" y="3"/>
                  </a:cubicBezTo>
                  <a:cubicBezTo>
                    <a:pt x="10" y="1"/>
                    <a:pt x="15" y="0"/>
                    <a:pt x="21" y="0"/>
                  </a:cubicBezTo>
                  <a:cubicBezTo>
                    <a:pt x="60" y="0"/>
                    <a:pt x="60" y="0"/>
                    <a:pt x="60" y="0"/>
                  </a:cubicBezTo>
                  <a:cubicBezTo>
                    <a:pt x="60" y="11"/>
                    <a:pt x="60" y="11"/>
                    <a:pt x="60" y="11"/>
                  </a:cubicBezTo>
                  <a:cubicBezTo>
                    <a:pt x="25" y="11"/>
                    <a:pt x="25" y="11"/>
                    <a:pt x="25" y="11"/>
                  </a:cubicBezTo>
                  <a:cubicBezTo>
                    <a:pt x="17" y="11"/>
                    <a:pt x="14" y="13"/>
                    <a:pt x="14" y="18"/>
                  </a:cubicBezTo>
                  <a:cubicBezTo>
                    <a:pt x="14" y="32"/>
                    <a:pt x="14" y="32"/>
                    <a:pt x="14" y="32"/>
                  </a:cubicBezTo>
                  <a:cubicBezTo>
                    <a:pt x="60" y="32"/>
                    <a:pt x="60" y="32"/>
                    <a:pt x="60" y="32"/>
                  </a:cubicBezTo>
                  <a:lnTo>
                    <a:pt x="60" y="42"/>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6" name="Freeform 37"/>
            <p:cNvSpPr>
              <a:spLocks noEditPoints="1"/>
            </p:cNvSpPr>
            <p:nvPr userDrawn="1"/>
          </p:nvSpPr>
          <p:spPr bwMode="auto">
            <a:xfrm>
              <a:off x="2803" y="2467"/>
              <a:ext cx="97" cy="112"/>
            </a:xfrm>
            <a:custGeom>
              <a:avLst/>
              <a:gdLst>
                <a:gd name="T0" fmla="*/ 64 w 64"/>
                <a:gd name="T1" fmla="*/ 57 h 74"/>
                <a:gd name="T2" fmla="*/ 42 w 64"/>
                <a:gd name="T3" fmla="*/ 74 h 74"/>
                <a:gd name="T4" fmla="*/ 22 w 64"/>
                <a:gd name="T5" fmla="*/ 74 h 74"/>
                <a:gd name="T6" fmla="*/ 6 w 64"/>
                <a:gd name="T7" fmla="*/ 70 h 74"/>
                <a:gd name="T8" fmla="*/ 0 w 64"/>
                <a:gd name="T9" fmla="*/ 57 h 74"/>
                <a:gd name="T10" fmla="*/ 0 w 64"/>
                <a:gd name="T11" fmla="*/ 17 h 74"/>
                <a:gd name="T12" fmla="*/ 6 w 64"/>
                <a:gd name="T13" fmla="*/ 4 h 74"/>
                <a:gd name="T14" fmla="*/ 22 w 64"/>
                <a:gd name="T15" fmla="*/ 0 h 74"/>
                <a:gd name="T16" fmla="*/ 42 w 64"/>
                <a:gd name="T17" fmla="*/ 0 h 74"/>
                <a:gd name="T18" fmla="*/ 64 w 64"/>
                <a:gd name="T19" fmla="*/ 17 h 74"/>
                <a:gd name="T20" fmla="*/ 64 w 64"/>
                <a:gd name="T21" fmla="*/ 57 h 74"/>
                <a:gd name="T22" fmla="*/ 51 w 64"/>
                <a:gd name="T23" fmla="*/ 54 h 74"/>
                <a:gd name="T24" fmla="*/ 51 w 64"/>
                <a:gd name="T25" fmla="*/ 20 h 74"/>
                <a:gd name="T26" fmla="*/ 48 w 64"/>
                <a:gd name="T27" fmla="*/ 13 h 74"/>
                <a:gd name="T28" fmla="*/ 39 w 64"/>
                <a:gd name="T29" fmla="*/ 11 h 74"/>
                <a:gd name="T30" fmla="*/ 25 w 64"/>
                <a:gd name="T31" fmla="*/ 11 h 74"/>
                <a:gd name="T32" fmla="*/ 16 w 64"/>
                <a:gd name="T33" fmla="*/ 13 h 74"/>
                <a:gd name="T34" fmla="*/ 13 w 64"/>
                <a:gd name="T35" fmla="*/ 20 h 74"/>
                <a:gd name="T36" fmla="*/ 13 w 64"/>
                <a:gd name="T37" fmla="*/ 54 h 74"/>
                <a:gd name="T38" fmla="*/ 16 w 64"/>
                <a:gd name="T39" fmla="*/ 61 h 74"/>
                <a:gd name="T40" fmla="*/ 25 w 64"/>
                <a:gd name="T41" fmla="*/ 63 h 74"/>
                <a:gd name="T42" fmla="*/ 39 w 64"/>
                <a:gd name="T43" fmla="*/ 63 h 74"/>
                <a:gd name="T44" fmla="*/ 48 w 64"/>
                <a:gd name="T45" fmla="*/ 61 h 74"/>
                <a:gd name="T46" fmla="*/ 51 w 64"/>
                <a:gd name="T47"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8"/>
                    <a:pt x="56" y="74"/>
                    <a:pt x="42" y="74"/>
                  </a:cubicBezTo>
                  <a:cubicBezTo>
                    <a:pt x="22" y="74"/>
                    <a:pt x="22" y="74"/>
                    <a:pt x="22" y="74"/>
                  </a:cubicBezTo>
                  <a:cubicBezTo>
                    <a:pt x="15" y="74"/>
                    <a:pt x="10" y="73"/>
                    <a:pt x="6" y="70"/>
                  </a:cubicBezTo>
                  <a:cubicBezTo>
                    <a:pt x="2" y="67"/>
                    <a:pt x="0" y="63"/>
                    <a:pt x="0" y="57"/>
                  </a:cubicBezTo>
                  <a:cubicBezTo>
                    <a:pt x="0" y="17"/>
                    <a:pt x="0" y="17"/>
                    <a:pt x="0" y="17"/>
                  </a:cubicBezTo>
                  <a:cubicBezTo>
                    <a:pt x="0" y="11"/>
                    <a:pt x="2" y="7"/>
                    <a:pt x="6" y="4"/>
                  </a:cubicBezTo>
                  <a:cubicBezTo>
                    <a:pt x="10" y="1"/>
                    <a:pt x="15" y="0"/>
                    <a:pt x="22" y="0"/>
                  </a:cubicBezTo>
                  <a:cubicBezTo>
                    <a:pt x="42" y="0"/>
                    <a:pt x="42" y="0"/>
                    <a:pt x="42" y="0"/>
                  </a:cubicBezTo>
                  <a:cubicBezTo>
                    <a:pt x="56" y="0"/>
                    <a:pt x="64" y="6"/>
                    <a:pt x="64" y="17"/>
                  </a:cubicBezTo>
                  <a:lnTo>
                    <a:pt x="64" y="57"/>
                  </a:lnTo>
                  <a:close/>
                  <a:moveTo>
                    <a:pt x="51" y="54"/>
                  </a:moveTo>
                  <a:cubicBezTo>
                    <a:pt x="51" y="20"/>
                    <a:pt x="51" y="20"/>
                    <a:pt x="51" y="20"/>
                  </a:cubicBezTo>
                  <a:cubicBezTo>
                    <a:pt x="51" y="16"/>
                    <a:pt x="50" y="14"/>
                    <a:pt x="48" y="13"/>
                  </a:cubicBezTo>
                  <a:cubicBezTo>
                    <a:pt x="46" y="11"/>
                    <a:pt x="43" y="11"/>
                    <a:pt x="39" y="11"/>
                  </a:cubicBezTo>
                  <a:cubicBezTo>
                    <a:pt x="25" y="11"/>
                    <a:pt x="25" y="11"/>
                    <a:pt x="25" y="11"/>
                  </a:cubicBezTo>
                  <a:cubicBezTo>
                    <a:pt x="21" y="11"/>
                    <a:pt x="18" y="11"/>
                    <a:pt x="16" y="13"/>
                  </a:cubicBezTo>
                  <a:cubicBezTo>
                    <a:pt x="14" y="14"/>
                    <a:pt x="13" y="16"/>
                    <a:pt x="13" y="20"/>
                  </a:cubicBezTo>
                  <a:cubicBezTo>
                    <a:pt x="13" y="54"/>
                    <a:pt x="13" y="54"/>
                    <a:pt x="13" y="54"/>
                  </a:cubicBezTo>
                  <a:cubicBezTo>
                    <a:pt x="13" y="57"/>
                    <a:pt x="14" y="60"/>
                    <a:pt x="16" y="61"/>
                  </a:cubicBezTo>
                  <a:cubicBezTo>
                    <a:pt x="18" y="62"/>
                    <a:pt x="21" y="63"/>
                    <a:pt x="25" y="63"/>
                  </a:cubicBezTo>
                  <a:cubicBezTo>
                    <a:pt x="39" y="63"/>
                    <a:pt x="39" y="63"/>
                    <a:pt x="39" y="63"/>
                  </a:cubicBezTo>
                  <a:cubicBezTo>
                    <a:pt x="43" y="63"/>
                    <a:pt x="46" y="62"/>
                    <a:pt x="48" y="61"/>
                  </a:cubicBezTo>
                  <a:cubicBezTo>
                    <a:pt x="50" y="60"/>
                    <a:pt x="51" y="58"/>
                    <a:pt x="51" y="54"/>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7" name="Freeform 38"/>
            <p:cNvSpPr>
              <a:spLocks/>
            </p:cNvSpPr>
            <p:nvPr userDrawn="1"/>
          </p:nvSpPr>
          <p:spPr bwMode="auto">
            <a:xfrm>
              <a:off x="2931" y="2467"/>
              <a:ext cx="98" cy="112"/>
            </a:xfrm>
            <a:custGeom>
              <a:avLst/>
              <a:gdLst>
                <a:gd name="T0" fmla="*/ 65 w 65"/>
                <a:gd name="T1" fmla="*/ 74 h 74"/>
                <a:gd name="T2" fmla="*/ 48 w 65"/>
                <a:gd name="T3" fmla="*/ 74 h 74"/>
                <a:gd name="T4" fmla="*/ 16 w 65"/>
                <a:gd name="T5" fmla="*/ 45 h 74"/>
                <a:gd name="T6" fmla="*/ 14 w 65"/>
                <a:gd name="T7" fmla="*/ 41 h 74"/>
                <a:gd name="T8" fmla="*/ 23 w 65"/>
                <a:gd name="T9" fmla="*/ 35 h 74"/>
                <a:gd name="T10" fmla="*/ 42 w 65"/>
                <a:gd name="T11" fmla="*/ 34 h 74"/>
                <a:gd name="T12" fmla="*/ 52 w 65"/>
                <a:gd name="T13" fmla="*/ 27 h 74"/>
                <a:gd name="T14" fmla="*/ 52 w 65"/>
                <a:gd name="T15" fmla="*/ 19 h 74"/>
                <a:gd name="T16" fmla="*/ 41 w 65"/>
                <a:gd name="T17" fmla="*/ 11 h 74"/>
                <a:gd name="T18" fmla="*/ 13 w 65"/>
                <a:gd name="T19" fmla="*/ 11 h 74"/>
                <a:gd name="T20" fmla="*/ 13 w 65"/>
                <a:gd name="T21" fmla="*/ 74 h 74"/>
                <a:gd name="T22" fmla="*/ 0 w 65"/>
                <a:gd name="T23" fmla="*/ 74 h 74"/>
                <a:gd name="T24" fmla="*/ 0 w 65"/>
                <a:gd name="T25" fmla="*/ 0 h 74"/>
                <a:gd name="T26" fmla="*/ 45 w 65"/>
                <a:gd name="T27" fmla="*/ 0 h 74"/>
                <a:gd name="T28" fmla="*/ 65 w 65"/>
                <a:gd name="T29" fmla="*/ 16 h 74"/>
                <a:gd name="T30" fmla="*/ 65 w 65"/>
                <a:gd name="T31" fmla="*/ 29 h 74"/>
                <a:gd name="T32" fmla="*/ 60 w 65"/>
                <a:gd name="T33" fmla="*/ 40 h 74"/>
                <a:gd name="T34" fmla="*/ 46 w 65"/>
                <a:gd name="T35" fmla="*/ 44 h 74"/>
                <a:gd name="T36" fmla="*/ 31 w 65"/>
                <a:gd name="T37" fmla="*/ 44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8" y="74"/>
                    <a:pt x="48" y="74"/>
                    <a:pt x="48" y="74"/>
                  </a:cubicBezTo>
                  <a:cubicBezTo>
                    <a:pt x="16" y="45"/>
                    <a:pt x="16" y="45"/>
                    <a:pt x="16" y="45"/>
                  </a:cubicBezTo>
                  <a:cubicBezTo>
                    <a:pt x="15" y="45"/>
                    <a:pt x="14" y="43"/>
                    <a:pt x="14" y="41"/>
                  </a:cubicBezTo>
                  <a:cubicBezTo>
                    <a:pt x="14" y="37"/>
                    <a:pt x="17" y="35"/>
                    <a:pt x="23" y="35"/>
                  </a:cubicBezTo>
                  <a:cubicBezTo>
                    <a:pt x="42" y="34"/>
                    <a:pt x="42" y="34"/>
                    <a:pt x="42" y="34"/>
                  </a:cubicBezTo>
                  <a:cubicBezTo>
                    <a:pt x="48" y="34"/>
                    <a:pt x="52" y="32"/>
                    <a:pt x="52" y="27"/>
                  </a:cubicBezTo>
                  <a:cubicBezTo>
                    <a:pt x="52" y="19"/>
                    <a:pt x="52" y="19"/>
                    <a:pt x="52" y="19"/>
                  </a:cubicBezTo>
                  <a:cubicBezTo>
                    <a:pt x="52" y="13"/>
                    <a:pt x="48" y="11"/>
                    <a:pt x="41" y="11"/>
                  </a:cubicBezTo>
                  <a:cubicBezTo>
                    <a:pt x="13" y="11"/>
                    <a:pt x="13" y="11"/>
                    <a:pt x="13" y="11"/>
                  </a:cubicBezTo>
                  <a:cubicBezTo>
                    <a:pt x="13" y="74"/>
                    <a:pt x="13" y="74"/>
                    <a:pt x="13" y="74"/>
                  </a:cubicBezTo>
                  <a:cubicBezTo>
                    <a:pt x="0" y="74"/>
                    <a:pt x="0" y="74"/>
                    <a:pt x="0" y="74"/>
                  </a:cubicBezTo>
                  <a:cubicBezTo>
                    <a:pt x="0" y="0"/>
                    <a:pt x="0" y="0"/>
                    <a:pt x="0" y="0"/>
                  </a:cubicBezTo>
                  <a:cubicBezTo>
                    <a:pt x="45" y="0"/>
                    <a:pt x="45" y="0"/>
                    <a:pt x="45" y="0"/>
                  </a:cubicBezTo>
                  <a:cubicBezTo>
                    <a:pt x="58" y="0"/>
                    <a:pt x="65" y="5"/>
                    <a:pt x="65" y="16"/>
                  </a:cubicBezTo>
                  <a:cubicBezTo>
                    <a:pt x="65" y="29"/>
                    <a:pt x="65" y="29"/>
                    <a:pt x="65" y="29"/>
                  </a:cubicBezTo>
                  <a:cubicBezTo>
                    <a:pt x="65" y="33"/>
                    <a:pt x="63" y="37"/>
                    <a:pt x="60" y="40"/>
                  </a:cubicBezTo>
                  <a:cubicBezTo>
                    <a:pt x="56" y="42"/>
                    <a:pt x="51" y="44"/>
                    <a:pt x="46" y="44"/>
                  </a:cubicBezTo>
                  <a:cubicBezTo>
                    <a:pt x="31" y="44"/>
                    <a:pt x="31" y="44"/>
                    <a:pt x="31" y="44"/>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8" name="Freeform 39"/>
            <p:cNvSpPr>
              <a:spLocks/>
            </p:cNvSpPr>
            <p:nvPr userDrawn="1"/>
          </p:nvSpPr>
          <p:spPr bwMode="auto">
            <a:xfrm>
              <a:off x="3058" y="2467"/>
              <a:ext cx="137" cy="115"/>
            </a:xfrm>
            <a:custGeom>
              <a:avLst/>
              <a:gdLst>
                <a:gd name="T0" fmla="*/ 91 w 91"/>
                <a:gd name="T1" fmla="*/ 74 h 76"/>
                <a:gd name="T2" fmla="*/ 79 w 91"/>
                <a:gd name="T3" fmla="*/ 74 h 76"/>
                <a:gd name="T4" fmla="*/ 79 w 91"/>
                <a:gd name="T5" fmla="*/ 16 h 76"/>
                <a:gd name="T6" fmla="*/ 55 w 91"/>
                <a:gd name="T7" fmla="*/ 68 h 76"/>
                <a:gd name="T8" fmla="*/ 46 w 91"/>
                <a:gd name="T9" fmla="*/ 76 h 76"/>
                <a:gd name="T10" fmla="*/ 40 w 91"/>
                <a:gd name="T11" fmla="*/ 73 h 76"/>
                <a:gd name="T12" fmla="*/ 37 w 91"/>
                <a:gd name="T13" fmla="*/ 68 h 76"/>
                <a:gd name="T14" fmla="*/ 13 w 91"/>
                <a:gd name="T15" fmla="*/ 16 h 76"/>
                <a:gd name="T16" fmla="*/ 13 w 91"/>
                <a:gd name="T17" fmla="*/ 74 h 76"/>
                <a:gd name="T18" fmla="*/ 0 w 91"/>
                <a:gd name="T19" fmla="*/ 74 h 76"/>
                <a:gd name="T20" fmla="*/ 0 w 91"/>
                <a:gd name="T21" fmla="*/ 10 h 76"/>
                <a:gd name="T22" fmla="*/ 3 w 91"/>
                <a:gd name="T23" fmla="*/ 3 h 76"/>
                <a:gd name="T24" fmla="*/ 12 w 91"/>
                <a:gd name="T25" fmla="*/ 0 h 76"/>
                <a:gd name="T26" fmla="*/ 23 w 91"/>
                <a:gd name="T27" fmla="*/ 7 h 76"/>
                <a:gd name="T28" fmla="*/ 46 w 91"/>
                <a:gd name="T29" fmla="*/ 59 h 76"/>
                <a:gd name="T30" fmla="*/ 69 w 91"/>
                <a:gd name="T31" fmla="*/ 7 h 76"/>
                <a:gd name="T32" fmla="*/ 80 w 91"/>
                <a:gd name="T33" fmla="*/ 0 h 76"/>
                <a:gd name="T34" fmla="*/ 89 w 91"/>
                <a:gd name="T35" fmla="*/ 3 h 76"/>
                <a:gd name="T36" fmla="*/ 91 w 91"/>
                <a:gd name="T37" fmla="*/ 10 h 76"/>
                <a:gd name="T38" fmla="*/ 91 w 91"/>
                <a:gd name="T3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76">
                  <a:moveTo>
                    <a:pt x="91" y="74"/>
                  </a:moveTo>
                  <a:cubicBezTo>
                    <a:pt x="79" y="74"/>
                    <a:pt x="79" y="74"/>
                    <a:pt x="79" y="74"/>
                  </a:cubicBezTo>
                  <a:cubicBezTo>
                    <a:pt x="79" y="16"/>
                    <a:pt x="79" y="16"/>
                    <a:pt x="79" y="16"/>
                  </a:cubicBezTo>
                  <a:cubicBezTo>
                    <a:pt x="55" y="68"/>
                    <a:pt x="55" y="68"/>
                    <a:pt x="55" y="68"/>
                  </a:cubicBezTo>
                  <a:cubicBezTo>
                    <a:pt x="53" y="73"/>
                    <a:pt x="50" y="76"/>
                    <a:pt x="46" y="76"/>
                  </a:cubicBezTo>
                  <a:cubicBezTo>
                    <a:pt x="43" y="76"/>
                    <a:pt x="41" y="75"/>
                    <a:pt x="40" y="73"/>
                  </a:cubicBezTo>
                  <a:cubicBezTo>
                    <a:pt x="39" y="72"/>
                    <a:pt x="38" y="71"/>
                    <a:pt x="37" y="68"/>
                  </a:cubicBezTo>
                  <a:cubicBezTo>
                    <a:pt x="13" y="16"/>
                    <a:pt x="13" y="16"/>
                    <a:pt x="13" y="16"/>
                  </a:cubicBezTo>
                  <a:cubicBezTo>
                    <a:pt x="13" y="74"/>
                    <a:pt x="13" y="74"/>
                    <a:pt x="13" y="74"/>
                  </a:cubicBezTo>
                  <a:cubicBezTo>
                    <a:pt x="0" y="74"/>
                    <a:pt x="0" y="74"/>
                    <a:pt x="0" y="74"/>
                  </a:cubicBezTo>
                  <a:cubicBezTo>
                    <a:pt x="0" y="10"/>
                    <a:pt x="0" y="10"/>
                    <a:pt x="0" y="10"/>
                  </a:cubicBezTo>
                  <a:cubicBezTo>
                    <a:pt x="0" y="7"/>
                    <a:pt x="1" y="5"/>
                    <a:pt x="3" y="3"/>
                  </a:cubicBezTo>
                  <a:cubicBezTo>
                    <a:pt x="5" y="1"/>
                    <a:pt x="8" y="0"/>
                    <a:pt x="12" y="0"/>
                  </a:cubicBezTo>
                  <a:cubicBezTo>
                    <a:pt x="17" y="0"/>
                    <a:pt x="21" y="2"/>
                    <a:pt x="23" y="7"/>
                  </a:cubicBezTo>
                  <a:cubicBezTo>
                    <a:pt x="46" y="59"/>
                    <a:pt x="46" y="59"/>
                    <a:pt x="46" y="59"/>
                  </a:cubicBezTo>
                  <a:cubicBezTo>
                    <a:pt x="69" y="7"/>
                    <a:pt x="69" y="7"/>
                    <a:pt x="69" y="7"/>
                  </a:cubicBezTo>
                  <a:cubicBezTo>
                    <a:pt x="71" y="2"/>
                    <a:pt x="75" y="0"/>
                    <a:pt x="80" y="0"/>
                  </a:cubicBezTo>
                  <a:cubicBezTo>
                    <a:pt x="84" y="0"/>
                    <a:pt x="87" y="1"/>
                    <a:pt x="89" y="3"/>
                  </a:cubicBezTo>
                  <a:cubicBezTo>
                    <a:pt x="90" y="5"/>
                    <a:pt x="91" y="7"/>
                    <a:pt x="91" y="10"/>
                  </a:cubicBezTo>
                  <a:lnTo>
                    <a:pt x="91"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39" name="Freeform 40"/>
            <p:cNvSpPr>
              <a:spLocks noEditPoints="1"/>
            </p:cNvSpPr>
            <p:nvPr userDrawn="1"/>
          </p:nvSpPr>
          <p:spPr bwMode="auto">
            <a:xfrm>
              <a:off x="3216" y="2467"/>
              <a:ext cx="121" cy="112"/>
            </a:xfrm>
            <a:custGeom>
              <a:avLst/>
              <a:gdLst>
                <a:gd name="T0" fmla="*/ 80 w 80"/>
                <a:gd name="T1" fmla="*/ 74 h 74"/>
                <a:gd name="T2" fmla="*/ 66 w 80"/>
                <a:gd name="T3" fmla="*/ 74 h 74"/>
                <a:gd name="T4" fmla="*/ 58 w 80"/>
                <a:gd name="T5" fmla="*/ 56 h 74"/>
                <a:gd name="T6" fmla="*/ 22 w 80"/>
                <a:gd name="T7" fmla="*/ 56 h 74"/>
                <a:gd name="T8" fmla="*/ 14 w 80"/>
                <a:gd name="T9" fmla="*/ 74 h 74"/>
                <a:gd name="T10" fmla="*/ 0 w 80"/>
                <a:gd name="T11" fmla="*/ 74 h 74"/>
                <a:gd name="T12" fmla="*/ 30 w 80"/>
                <a:gd name="T13" fmla="*/ 7 h 74"/>
                <a:gd name="T14" fmla="*/ 40 w 80"/>
                <a:gd name="T15" fmla="*/ 0 h 74"/>
                <a:gd name="T16" fmla="*/ 51 w 80"/>
                <a:gd name="T17" fmla="*/ 7 h 74"/>
                <a:gd name="T18" fmla="*/ 80 w 80"/>
                <a:gd name="T19" fmla="*/ 74 h 74"/>
                <a:gd name="T20" fmla="*/ 54 w 80"/>
                <a:gd name="T21" fmla="*/ 46 h 74"/>
                <a:gd name="T22" fmla="*/ 40 w 80"/>
                <a:gd name="T23" fmla="*/ 13 h 74"/>
                <a:gd name="T24" fmla="*/ 27 w 80"/>
                <a:gd name="T25" fmla="*/ 46 h 74"/>
                <a:gd name="T26" fmla="*/ 54 w 80"/>
                <a:gd name="T27"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6"/>
                    <a:pt x="58" y="56"/>
                    <a:pt x="58" y="56"/>
                  </a:cubicBezTo>
                  <a:cubicBezTo>
                    <a:pt x="22" y="56"/>
                    <a:pt x="22" y="56"/>
                    <a:pt x="22" y="56"/>
                  </a:cubicBezTo>
                  <a:cubicBezTo>
                    <a:pt x="14" y="74"/>
                    <a:pt x="14" y="74"/>
                    <a:pt x="14" y="74"/>
                  </a:cubicBezTo>
                  <a:cubicBezTo>
                    <a:pt x="0" y="74"/>
                    <a:pt x="0" y="74"/>
                    <a:pt x="0" y="74"/>
                  </a:cubicBezTo>
                  <a:cubicBezTo>
                    <a:pt x="30" y="7"/>
                    <a:pt x="30" y="7"/>
                    <a:pt x="30" y="7"/>
                  </a:cubicBezTo>
                  <a:cubicBezTo>
                    <a:pt x="32" y="2"/>
                    <a:pt x="35" y="0"/>
                    <a:pt x="40" y="0"/>
                  </a:cubicBezTo>
                  <a:cubicBezTo>
                    <a:pt x="45" y="0"/>
                    <a:pt x="49" y="2"/>
                    <a:pt x="51" y="7"/>
                  </a:cubicBezTo>
                  <a:lnTo>
                    <a:pt x="80" y="74"/>
                  </a:lnTo>
                  <a:close/>
                  <a:moveTo>
                    <a:pt x="54" y="46"/>
                  </a:moveTo>
                  <a:cubicBezTo>
                    <a:pt x="40" y="13"/>
                    <a:pt x="40" y="13"/>
                    <a:pt x="40" y="13"/>
                  </a:cubicBezTo>
                  <a:cubicBezTo>
                    <a:pt x="27" y="46"/>
                    <a:pt x="27" y="46"/>
                    <a:pt x="27" y="46"/>
                  </a:cubicBezTo>
                  <a:lnTo>
                    <a:pt x="54" y="4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0" name="Freeform 41"/>
            <p:cNvSpPr>
              <a:spLocks/>
            </p:cNvSpPr>
            <p:nvPr userDrawn="1"/>
          </p:nvSpPr>
          <p:spPr bwMode="auto">
            <a:xfrm>
              <a:off x="3338" y="2467"/>
              <a:ext cx="88" cy="112"/>
            </a:xfrm>
            <a:custGeom>
              <a:avLst/>
              <a:gdLst>
                <a:gd name="T0" fmla="*/ 88 w 88"/>
                <a:gd name="T1" fmla="*/ 15 h 112"/>
                <a:gd name="T2" fmla="*/ 55 w 88"/>
                <a:gd name="T3" fmla="*/ 15 h 112"/>
                <a:gd name="T4" fmla="*/ 55 w 88"/>
                <a:gd name="T5" fmla="*/ 112 h 112"/>
                <a:gd name="T6" fmla="*/ 35 w 88"/>
                <a:gd name="T7" fmla="*/ 112 h 112"/>
                <a:gd name="T8" fmla="*/ 35 w 88"/>
                <a:gd name="T9" fmla="*/ 15 h 112"/>
                <a:gd name="T10" fmla="*/ 0 w 88"/>
                <a:gd name="T11" fmla="*/ 15 h 112"/>
                <a:gd name="T12" fmla="*/ 0 w 88"/>
                <a:gd name="T13" fmla="*/ 0 h 112"/>
                <a:gd name="T14" fmla="*/ 88 w 88"/>
                <a:gd name="T15" fmla="*/ 0 h 112"/>
                <a:gd name="T16" fmla="*/ 88 w 88"/>
                <a:gd name="T1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2">
                  <a:moveTo>
                    <a:pt x="88" y="15"/>
                  </a:moveTo>
                  <a:lnTo>
                    <a:pt x="55" y="15"/>
                  </a:lnTo>
                  <a:lnTo>
                    <a:pt x="55" y="112"/>
                  </a:lnTo>
                  <a:lnTo>
                    <a:pt x="35" y="112"/>
                  </a:lnTo>
                  <a:lnTo>
                    <a:pt x="35" y="15"/>
                  </a:lnTo>
                  <a:lnTo>
                    <a:pt x="0" y="15"/>
                  </a:lnTo>
                  <a:lnTo>
                    <a:pt x="0" y="0"/>
                  </a:lnTo>
                  <a:lnTo>
                    <a:pt x="88" y="0"/>
                  </a:lnTo>
                  <a:lnTo>
                    <a:pt x="88" y="1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1" name="Rectangle 42"/>
            <p:cNvSpPr>
              <a:spLocks noChangeArrowheads="1"/>
            </p:cNvSpPr>
            <p:nvPr userDrawn="1"/>
          </p:nvSpPr>
          <p:spPr bwMode="auto">
            <a:xfrm>
              <a:off x="3448" y="2467"/>
              <a:ext cx="22"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2" name="Freeform 43"/>
            <p:cNvSpPr>
              <a:spLocks noEditPoints="1"/>
            </p:cNvSpPr>
            <p:nvPr userDrawn="1"/>
          </p:nvSpPr>
          <p:spPr bwMode="auto">
            <a:xfrm>
              <a:off x="3501" y="2467"/>
              <a:ext cx="97" cy="112"/>
            </a:xfrm>
            <a:custGeom>
              <a:avLst/>
              <a:gdLst>
                <a:gd name="T0" fmla="*/ 64 w 64"/>
                <a:gd name="T1" fmla="*/ 57 h 74"/>
                <a:gd name="T2" fmla="*/ 42 w 64"/>
                <a:gd name="T3" fmla="*/ 74 h 74"/>
                <a:gd name="T4" fmla="*/ 22 w 64"/>
                <a:gd name="T5" fmla="*/ 74 h 74"/>
                <a:gd name="T6" fmla="*/ 6 w 64"/>
                <a:gd name="T7" fmla="*/ 70 h 74"/>
                <a:gd name="T8" fmla="*/ 0 w 64"/>
                <a:gd name="T9" fmla="*/ 57 h 74"/>
                <a:gd name="T10" fmla="*/ 0 w 64"/>
                <a:gd name="T11" fmla="*/ 17 h 74"/>
                <a:gd name="T12" fmla="*/ 6 w 64"/>
                <a:gd name="T13" fmla="*/ 4 h 74"/>
                <a:gd name="T14" fmla="*/ 22 w 64"/>
                <a:gd name="T15" fmla="*/ 0 h 74"/>
                <a:gd name="T16" fmla="*/ 42 w 64"/>
                <a:gd name="T17" fmla="*/ 0 h 74"/>
                <a:gd name="T18" fmla="*/ 64 w 64"/>
                <a:gd name="T19" fmla="*/ 17 h 74"/>
                <a:gd name="T20" fmla="*/ 64 w 64"/>
                <a:gd name="T21" fmla="*/ 57 h 74"/>
                <a:gd name="T22" fmla="*/ 51 w 64"/>
                <a:gd name="T23" fmla="*/ 54 h 74"/>
                <a:gd name="T24" fmla="*/ 51 w 64"/>
                <a:gd name="T25" fmla="*/ 20 h 74"/>
                <a:gd name="T26" fmla="*/ 48 w 64"/>
                <a:gd name="T27" fmla="*/ 13 h 74"/>
                <a:gd name="T28" fmla="*/ 39 w 64"/>
                <a:gd name="T29" fmla="*/ 11 h 74"/>
                <a:gd name="T30" fmla="*/ 25 w 64"/>
                <a:gd name="T31" fmla="*/ 11 h 74"/>
                <a:gd name="T32" fmla="*/ 16 w 64"/>
                <a:gd name="T33" fmla="*/ 13 h 74"/>
                <a:gd name="T34" fmla="*/ 13 w 64"/>
                <a:gd name="T35" fmla="*/ 20 h 74"/>
                <a:gd name="T36" fmla="*/ 13 w 64"/>
                <a:gd name="T37" fmla="*/ 54 h 74"/>
                <a:gd name="T38" fmla="*/ 16 w 64"/>
                <a:gd name="T39" fmla="*/ 61 h 74"/>
                <a:gd name="T40" fmla="*/ 25 w 64"/>
                <a:gd name="T41" fmla="*/ 63 h 74"/>
                <a:gd name="T42" fmla="*/ 39 w 64"/>
                <a:gd name="T43" fmla="*/ 63 h 74"/>
                <a:gd name="T44" fmla="*/ 48 w 64"/>
                <a:gd name="T45" fmla="*/ 61 h 74"/>
                <a:gd name="T46" fmla="*/ 51 w 64"/>
                <a:gd name="T47"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8"/>
                    <a:pt x="56" y="74"/>
                    <a:pt x="42" y="74"/>
                  </a:cubicBezTo>
                  <a:cubicBezTo>
                    <a:pt x="22" y="74"/>
                    <a:pt x="22" y="74"/>
                    <a:pt x="22" y="74"/>
                  </a:cubicBezTo>
                  <a:cubicBezTo>
                    <a:pt x="15" y="74"/>
                    <a:pt x="9" y="73"/>
                    <a:pt x="6" y="70"/>
                  </a:cubicBezTo>
                  <a:cubicBezTo>
                    <a:pt x="2" y="67"/>
                    <a:pt x="0" y="63"/>
                    <a:pt x="0" y="57"/>
                  </a:cubicBezTo>
                  <a:cubicBezTo>
                    <a:pt x="0" y="17"/>
                    <a:pt x="0" y="17"/>
                    <a:pt x="0" y="17"/>
                  </a:cubicBezTo>
                  <a:cubicBezTo>
                    <a:pt x="0" y="11"/>
                    <a:pt x="2" y="7"/>
                    <a:pt x="6" y="4"/>
                  </a:cubicBezTo>
                  <a:cubicBezTo>
                    <a:pt x="10" y="1"/>
                    <a:pt x="15" y="0"/>
                    <a:pt x="22" y="0"/>
                  </a:cubicBezTo>
                  <a:cubicBezTo>
                    <a:pt x="42" y="0"/>
                    <a:pt x="42" y="0"/>
                    <a:pt x="42" y="0"/>
                  </a:cubicBezTo>
                  <a:cubicBezTo>
                    <a:pt x="56" y="0"/>
                    <a:pt x="64" y="6"/>
                    <a:pt x="64" y="17"/>
                  </a:cubicBezTo>
                  <a:lnTo>
                    <a:pt x="64" y="57"/>
                  </a:lnTo>
                  <a:close/>
                  <a:moveTo>
                    <a:pt x="51" y="54"/>
                  </a:moveTo>
                  <a:cubicBezTo>
                    <a:pt x="51" y="20"/>
                    <a:pt x="51" y="20"/>
                    <a:pt x="51" y="20"/>
                  </a:cubicBezTo>
                  <a:cubicBezTo>
                    <a:pt x="51" y="16"/>
                    <a:pt x="50" y="14"/>
                    <a:pt x="48" y="13"/>
                  </a:cubicBezTo>
                  <a:cubicBezTo>
                    <a:pt x="46" y="11"/>
                    <a:pt x="43" y="11"/>
                    <a:pt x="39" y="11"/>
                  </a:cubicBezTo>
                  <a:cubicBezTo>
                    <a:pt x="25" y="11"/>
                    <a:pt x="25" y="11"/>
                    <a:pt x="25" y="11"/>
                  </a:cubicBezTo>
                  <a:cubicBezTo>
                    <a:pt x="21" y="11"/>
                    <a:pt x="18" y="11"/>
                    <a:pt x="16" y="13"/>
                  </a:cubicBezTo>
                  <a:cubicBezTo>
                    <a:pt x="14" y="14"/>
                    <a:pt x="13" y="16"/>
                    <a:pt x="13" y="20"/>
                  </a:cubicBezTo>
                  <a:cubicBezTo>
                    <a:pt x="13" y="54"/>
                    <a:pt x="13" y="54"/>
                    <a:pt x="13" y="54"/>
                  </a:cubicBezTo>
                  <a:cubicBezTo>
                    <a:pt x="13" y="57"/>
                    <a:pt x="14" y="60"/>
                    <a:pt x="16" y="61"/>
                  </a:cubicBezTo>
                  <a:cubicBezTo>
                    <a:pt x="18" y="62"/>
                    <a:pt x="21" y="63"/>
                    <a:pt x="25" y="63"/>
                  </a:cubicBezTo>
                  <a:cubicBezTo>
                    <a:pt x="39" y="63"/>
                    <a:pt x="39" y="63"/>
                    <a:pt x="39" y="63"/>
                  </a:cubicBezTo>
                  <a:cubicBezTo>
                    <a:pt x="43" y="63"/>
                    <a:pt x="46" y="62"/>
                    <a:pt x="48" y="61"/>
                  </a:cubicBezTo>
                  <a:cubicBezTo>
                    <a:pt x="50" y="60"/>
                    <a:pt x="51" y="58"/>
                    <a:pt x="51" y="54"/>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3" name="Freeform 44"/>
            <p:cNvSpPr>
              <a:spLocks/>
            </p:cNvSpPr>
            <p:nvPr userDrawn="1"/>
          </p:nvSpPr>
          <p:spPr bwMode="auto">
            <a:xfrm>
              <a:off x="3629" y="2467"/>
              <a:ext cx="100" cy="113"/>
            </a:xfrm>
            <a:custGeom>
              <a:avLst/>
              <a:gdLst>
                <a:gd name="T0" fmla="*/ 66 w 66"/>
                <a:gd name="T1" fmla="*/ 65 h 75"/>
                <a:gd name="T2" fmla="*/ 63 w 66"/>
                <a:gd name="T3" fmla="*/ 72 h 75"/>
                <a:gd name="T4" fmla="*/ 55 w 66"/>
                <a:gd name="T5" fmla="*/ 75 h 75"/>
                <a:gd name="T6" fmla="*/ 47 w 66"/>
                <a:gd name="T7" fmla="*/ 73 h 75"/>
                <a:gd name="T8" fmla="*/ 43 w 66"/>
                <a:gd name="T9" fmla="*/ 67 h 75"/>
                <a:gd name="T10" fmla="*/ 13 w 66"/>
                <a:gd name="T11" fmla="*/ 15 h 75"/>
                <a:gd name="T12" fmla="*/ 13 w 66"/>
                <a:gd name="T13" fmla="*/ 74 h 75"/>
                <a:gd name="T14" fmla="*/ 0 w 66"/>
                <a:gd name="T15" fmla="*/ 74 h 75"/>
                <a:gd name="T16" fmla="*/ 0 w 66"/>
                <a:gd name="T17" fmla="*/ 11 h 75"/>
                <a:gd name="T18" fmla="*/ 11 w 66"/>
                <a:gd name="T19" fmla="*/ 0 h 75"/>
                <a:gd name="T20" fmla="*/ 18 w 66"/>
                <a:gd name="T21" fmla="*/ 2 h 75"/>
                <a:gd name="T22" fmla="*/ 22 w 66"/>
                <a:gd name="T23" fmla="*/ 8 h 75"/>
                <a:gd name="T24" fmla="*/ 53 w 66"/>
                <a:gd name="T25" fmla="*/ 60 h 75"/>
                <a:gd name="T26" fmla="*/ 53 w 66"/>
                <a:gd name="T27" fmla="*/ 1 h 75"/>
                <a:gd name="T28" fmla="*/ 66 w 66"/>
                <a:gd name="T29" fmla="*/ 1 h 75"/>
                <a:gd name="T30" fmla="*/ 66 w 66"/>
                <a:gd name="T31"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5">
                  <a:moveTo>
                    <a:pt x="66" y="65"/>
                  </a:moveTo>
                  <a:cubicBezTo>
                    <a:pt x="66" y="68"/>
                    <a:pt x="65" y="70"/>
                    <a:pt x="63" y="72"/>
                  </a:cubicBezTo>
                  <a:cubicBezTo>
                    <a:pt x="61" y="74"/>
                    <a:pt x="58" y="75"/>
                    <a:pt x="55" y="75"/>
                  </a:cubicBezTo>
                  <a:cubicBezTo>
                    <a:pt x="52" y="75"/>
                    <a:pt x="49" y="74"/>
                    <a:pt x="47" y="73"/>
                  </a:cubicBezTo>
                  <a:cubicBezTo>
                    <a:pt x="47" y="72"/>
                    <a:pt x="45" y="70"/>
                    <a:pt x="43" y="67"/>
                  </a:cubicBezTo>
                  <a:cubicBezTo>
                    <a:pt x="13" y="15"/>
                    <a:pt x="13" y="15"/>
                    <a:pt x="13" y="15"/>
                  </a:cubicBezTo>
                  <a:cubicBezTo>
                    <a:pt x="13" y="74"/>
                    <a:pt x="13" y="74"/>
                    <a:pt x="13" y="74"/>
                  </a:cubicBezTo>
                  <a:cubicBezTo>
                    <a:pt x="0" y="74"/>
                    <a:pt x="0" y="74"/>
                    <a:pt x="0" y="74"/>
                  </a:cubicBezTo>
                  <a:cubicBezTo>
                    <a:pt x="0" y="11"/>
                    <a:pt x="0" y="11"/>
                    <a:pt x="0" y="11"/>
                  </a:cubicBezTo>
                  <a:cubicBezTo>
                    <a:pt x="0" y="3"/>
                    <a:pt x="4" y="0"/>
                    <a:pt x="11" y="0"/>
                  </a:cubicBezTo>
                  <a:cubicBezTo>
                    <a:pt x="14" y="0"/>
                    <a:pt x="17" y="1"/>
                    <a:pt x="18" y="2"/>
                  </a:cubicBezTo>
                  <a:cubicBezTo>
                    <a:pt x="19" y="3"/>
                    <a:pt x="21" y="5"/>
                    <a:pt x="22" y="8"/>
                  </a:cubicBezTo>
                  <a:cubicBezTo>
                    <a:pt x="53" y="60"/>
                    <a:pt x="53" y="60"/>
                    <a:pt x="53" y="60"/>
                  </a:cubicBezTo>
                  <a:cubicBezTo>
                    <a:pt x="53" y="1"/>
                    <a:pt x="53" y="1"/>
                    <a:pt x="53" y="1"/>
                  </a:cubicBezTo>
                  <a:cubicBezTo>
                    <a:pt x="66" y="1"/>
                    <a:pt x="66" y="1"/>
                    <a:pt x="66" y="1"/>
                  </a:cubicBezTo>
                  <a:lnTo>
                    <a:pt x="66" y="6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4" name="Freeform 45"/>
            <p:cNvSpPr>
              <a:spLocks/>
            </p:cNvSpPr>
            <p:nvPr userDrawn="1"/>
          </p:nvSpPr>
          <p:spPr bwMode="auto">
            <a:xfrm>
              <a:off x="2023" y="2726"/>
              <a:ext cx="98" cy="114"/>
            </a:xfrm>
            <a:custGeom>
              <a:avLst/>
              <a:gdLst>
                <a:gd name="T0" fmla="*/ 65 w 65"/>
                <a:gd name="T1" fmla="*/ 57 h 75"/>
                <a:gd name="T2" fmla="*/ 60 w 65"/>
                <a:gd name="T3" fmla="*/ 70 h 75"/>
                <a:gd name="T4" fmla="*/ 45 w 65"/>
                <a:gd name="T5" fmla="*/ 75 h 75"/>
                <a:gd name="T6" fmla="*/ 22 w 65"/>
                <a:gd name="T7" fmla="*/ 75 h 75"/>
                <a:gd name="T8" fmla="*/ 5 w 65"/>
                <a:gd name="T9" fmla="*/ 70 h 75"/>
                <a:gd name="T10" fmla="*/ 0 w 65"/>
                <a:gd name="T11" fmla="*/ 63 h 75"/>
                <a:gd name="T12" fmla="*/ 0 w 65"/>
                <a:gd name="T13" fmla="*/ 55 h 75"/>
                <a:gd name="T14" fmla="*/ 0 w 65"/>
                <a:gd name="T15" fmla="*/ 18 h 75"/>
                <a:gd name="T16" fmla="*/ 1 w 65"/>
                <a:gd name="T17" fmla="*/ 10 h 75"/>
                <a:gd name="T18" fmla="*/ 6 w 65"/>
                <a:gd name="T19" fmla="*/ 4 h 75"/>
                <a:gd name="T20" fmla="*/ 22 w 65"/>
                <a:gd name="T21" fmla="*/ 0 h 75"/>
                <a:gd name="T22" fmla="*/ 60 w 65"/>
                <a:gd name="T23" fmla="*/ 0 h 75"/>
                <a:gd name="T24" fmla="*/ 60 w 65"/>
                <a:gd name="T25" fmla="*/ 11 h 75"/>
                <a:gd name="T26" fmla="*/ 24 w 65"/>
                <a:gd name="T27" fmla="*/ 11 h 75"/>
                <a:gd name="T28" fmla="*/ 16 w 65"/>
                <a:gd name="T29" fmla="*/ 13 h 75"/>
                <a:gd name="T30" fmla="*/ 13 w 65"/>
                <a:gd name="T31" fmla="*/ 20 h 75"/>
                <a:gd name="T32" fmla="*/ 13 w 65"/>
                <a:gd name="T33" fmla="*/ 55 h 75"/>
                <a:gd name="T34" fmla="*/ 16 w 65"/>
                <a:gd name="T35" fmla="*/ 62 h 75"/>
                <a:gd name="T36" fmla="*/ 24 w 65"/>
                <a:gd name="T37" fmla="*/ 64 h 75"/>
                <a:gd name="T38" fmla="*/ 41 w 65"/>
                <a:gd name="T39" fmla="*/ 64 h 75"/>
                <a:gd name="T40" fmla="*/ 51 w 65"/>
                <a:gd name="T41" fmla="*/ 55 h 75"/>
                <a:gd name="T42" fmla="*/ 51 w 65"/>
                <a:gd name="T43" fmla="*/ 34 h 75"/>
                <a:gd name="T44" fmla="*/ 65 w 65"/>
                <a:gd name="T45" fmla="*/ 34 h 75"/>
                <a:gd name="T46" fmla="*/ 65 w 65"/>
                <a:gd name="T47"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5">
                  <a:moveTo>
                    <a:pt x="65" y="57"/>
                  </a:moveTo>
                  <a:cubicBezTo>
                    <a:pt x="65" y="62"/>
                    <a:pt x="63" y="67"/>
                    <a:pt x="60" y="70"/>
                  </a:cubicBezTo>
                  <a:cubicBezTo>
                    <a:pt x="56" y="73"/>
                    <a:pt x="51" y="75"/>
                    <a:pt x="45" y="75"/>
                  </a:cubicBezTo>
                  <a:cubicBezTo>
                    <a:pt x="22" y="75"/>
                    <a:pt x="22" y="75"/>
                    <a:pt x="22" y="75"/>
                  </a:cubicBezTo>
                  <a:cubicBezTo>
                    <a:pt x="15" y="75"/>
                    <a:pt x="9" y="73"/>
                    <a:pt x="5" y="70"/>
                  </a:cubicBezTo>
                  <a:cubicBezTo>
                    <a:pt x="3" y="68"/>
                    <a:pt x="1" y="66"/>
                    <a:pt x="0" y="63"/>
                  </a:cubicBezTo>
                  <a:cubicBezTo>
                    <a:pt x="0" y="62"/>
                    <a:pt x="0" y="59"/>
                    <a:pt x="0" y="55"/>
                  </a:cubicBezTo>
                  <a:cubicBezTo>
                    <a:pt x="0" y="18"/>
                    <a:pt x="0" y="18"/>
                    <a:pt x="0" y="18"/>
                  </a:cubicBezTo>
                  <a:cubicBezTo>
                    <a:pt x="0" y="15"/>
                    <a:pt x="0" y="12"/>
                    <a:pt x="1" y="10"/>
                  </a:cubicBezTo>
                  <a:cubicBezTo>
                    <a:pt x="2" y="8"/>
                    <a:pt x="4" y="6"/>
                    <a:pt x="6" y="4"/>
                  </a:cubicBezTo>
                  <a:cubicBezTo>
                    <a:pt x="10" y="2"/>
                    <a:pt x="15" y="0"/>
                    <a:pt x="22" y="0"/>
                  </a:cubicBezTo>
                  <a:cubicBezTo>
                    <a:pt x="60" y="0"/>
                    <a:pt x="60" y="0"/>
                    <a:pt x="60" y="0"/>
                  </a:cubicBezTo>
                  <a:cubicBezTo>
                    <a:pt x="60" y="11"/>
                    <a:pt x="60" y="11"/>
                    <a:pt x="60" y="11"/>
                  </a:cubicBezTo>
                  <a:cubicBezTo>
                    <a:pt x="24" y="11"/>
                    <a:pt x="24" y="11"/>
                    <a:pt x="24" y="11"/>
                  </a:cubicBezTo>
                  <a:cubicBezTo>
                    <a:pt x="20" y="11"/>
                    <a:pt x="17" y="12"/>
                    <a:pt x="16" y="13"/>
                  </a:cubicBezTo>
                  <a:cubicBezTo>
                    <a:pt x="14" y="14"/>
                    <a:pt x="13" y="16"/>
                    <a:pt x="13" y="20"/>
                  </a:cubicBezTo>
                  <a:cubicBezTo>
                    <a:pt x="13" y="55"/>
                    <a:pt x="13" y="55"/>
                    <a:pt x="13" y="55"/>
                  </a:cubicBezTo>
                  <a:cubicBezTo>
                    <a:pt x="13" y="58"/>
                    <a:pt x="14" y="61"/>
                    <a:pt x="16" y="62"/>
                  </a:cubicBezTo>
                  <a:cubicBezTo>
                    <a:pt x="18" y="63"/>
                    <a:pt x="20" y="64"/>
                    <a:pt x="24" y="64"/>
                  </a:cubicBezTo>
                  <a:cubicBezTo>
                    <a:pt x="41" y="64"/>
                    <a:pt x="41" y="64"/>
                    <a:pt x="41" y="64"/>
                  </a:cubicBezTo>
                  <a:cubicBezTo>
                    <a:pt x="48" y="64"/>
                    <a:pt x="51" y="61"/>
                    <a:pt x="51" y="55"/>
                  </a:cubicBezTo>
                  <a:cubicBezTo>
                    <a:pt x="51" y="34"/>
                    <a:pt x="51" y="34"/>
                    <a:pt x="51" y="34"/>
                  </a:cubicBezTo>
                  <a:cubicBezTo>
                    <a:pt x="65" y="34"/>
                    <a:pt x="65" y="34"/>
                    <a:pt x="65" y="34"/>
                  </a:cubicBezTo>
                  <a:lnTo>
                    <a:pt x="65" y="5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5" name="Freeform 46"/>
            <p:cNvSpPr>
              <a:spLocks noEditPoints="1"/>
            </p:cNvSpPr>
            <p:nvPr userDrawn="1"/>
          </p:nvSpPr>
          <p:spPr bwMode="auto">
            <a:xfrm>
              <a:off x="2179" y="2698"/>
              <a:ext cx="89" cy="142"/>
            </a:xfrm>
            <a:custGeom>
              <a:avLst/>
              <a:gdLst>
                <a:gd name="T0" fmla="*/ 59 w 59"/>
                <a:gd name="T1" fmla="*/ 94 h 94"/>
                <a:gd name="T2" fmla="*/ 21 w 59"/>
                <a:gd name="T3" fmla="*/ 94 h 94"/>
                <a:gd name="T4" fmla="*/ 6 w 59"/>
                <a:gd name="T5" fmla="*/ 90 h 94"/>
                <a:gd name="T6" fmla="*/ 0 w 59"/>
                <a:gd name="T7" fmla="*/ 78 h 94"/>
                <a:gd name="T8" fmla="*/ 0 w 59"/>
                <a:gd name="T9" fmla="*/ 36 h 94"/>
                <a:gd name="T10" fmla="*/ 5 w 59"/>
                <a:gd name="T11" fmla="*/ 24 h 94"/>
                <a:gd name="T12" fmla="*/ 20 w 59"/>
                <a:gd name="T13" fmla="*/ 19 h 94"/>
                <a:gd name="T14" fmla="*/ 59 w 59"/>
                <a:gd name="T15" fmla="*/ 19 h 94"/>
                <a:gd name="T16" fmla="*/ 59 w 59"/>
                <a:gd name="T17" fmla="*/ 30 h 94"/>
                <a:gd name="T18" fmla="*/ 24 w 59"/>
                <a:gd name="T19" fmla="*/ 30 h 94"/>
                <a:gd name="T20" fmla="*/ 13 w 59"/>
                <a:gd name="T21" fmla="*/ 39 h 94"/>
                <a:gd name="T22" fmla="*/ 13 w 59"/>
                <a:gd name="T23" fmla="*/ 51 h 94"/>
                <a:gd name="T24" fmla="*/ 59 w 59"/>
                <a:gd name="T25" fmla="*/ 51 h 94"/>
                <a:gd name="T26" fmla="*/ 59 w 59"/>
                <a:gd name="T27" fmla="*/ 62 h 94"/>
                <a:gd name="T28" fmla="*/ 13 w 59"/>
                <a:gd name="T29" fmla="*/ 62 h 94"/>
                <a:gd name="T30" fmla="*/ 13 w 59"/>
                <a:gd name="T31" fmla="*/ 74 h 94"/>
                <a:gd name="T32" fmla="*/ 24 w 59"/>
                <a:gd name="T33" fmla="*/ 83 h 94"/>
                <a:gd name="T34" fmla="*/ 59 w 59"/>
                <a:gd name="T35" fmla="*/ 83 h 94"/>
                <a:gd name="T36" fmla="*/ 59 w 59"/>
                <a:gd name="T37" fmla="*/ 94 h 94"/>
                <a:gd name="T38" fmla="*/ 44 w 59"/>
                <a:gd name="T39" fmla="*/ 0 h 94"/>
                <a:gd name="T40" fmla="*/ 34 w 59"/>
                <a:gd name="T41" fmla="*/ 13 h 94"/>
                <a:gd name="T42" fmla="*/ 24 w 59"/>
                <a:gd name="T43" fmla="*/ 13 h 94"/>
                <a:gd name="T44" fmla="*/ 33 w 59"/>
                <a:gd name="T45" fmla="*/ 0 h 94"/>
                <a:gd name="T46" fmla="*/ 44 w 59"/>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94">
                  <a:moveTo>
                    <a:pt x="59" y="94"/>
                  </a:moveTo>
                  <a:cubicBezTo>
                    <a:pt x="21" y="94"/>
                    <a:pt x="21" y="94"/>
                    <a:pt x="21" y="94"/>
                  </a:cubicBezTo>
                  <a:cubicBezTo>
                    <a:pt x="14" y="94"/>
                    <a:pt x="9" y="92"/>
                    <a:pt x="6" y="90"/>
                  </a:cubicBezTo>
                  <a:cubicBezTo>
                    <a:pt x="2" y="87"/>
                    <a:pt x="0" y="83"/>
                    <a:pt x="0" y="78"/>
                  </a:cubicBezTo>
                  <a:cubicBezTo>
                    <a:pt x="0" y="36"/>
                    <a:pt x="0" y="36"/>
                    <a:pt x="0" y="36"/>
                  </a:cubicBezTo>
                  <a:cubicBezTo>
                    <a:pt x="0" y="31"/>
                    <a:pt x="1" y="27"/>
                    <a:pt x="5" y="24"/>
                  </a:cubicBezTo>
                  <a:cubicBezTo>
                    <a:pt x="8" y="21"/>
                    <a:pt x="13" y="19"/>
                    <a:pt x="20" y="19"/>
                  </a:cubicBezTo>
                  <a:cubicBezTo>
                    <a:pt x="59" y="19"/>
                    <a:pt x="59" y="19"/>
                    <a:pt x="59" y="19"/>
                  </a:cubicBezTo>
                  <a:cubicBezTo>
                    <a:pt x="59" y="30"/>
                    <a:pt x="59" y="30"/>
                    <a:pt x="59" y="30"/>
                  </a:cubicBezTo>
                  <a:cubicBezTo>
                    <a:pt x="24" y="30"/>
                    <a:pt x="24" y="30"/>
                    <a:pt x="24" y="30"/>
                  </a:cubicBezTo>
                  <a:cubicBezTo>
                    <a:pt x="17" y="30"/>
                    <a:pt x="13" y="33"/>
                    <a:pt x="13" y="39"/>
                  </a:cubicBezTo>
                  <a:cubicBezTo>
                    <a:pt x="13" y="51"/>
                    <a:pt x="13" y="51"/>
                    <a:pt x="13" y="51"/>
                  </a:cubicBezTo>
                  <a:cubicBezTo>
                    <a:pt x="59" y="51"/>
                    <a:pt x="59" y="51"/>
                    <a:pt x="59" y="51"/>
                  </a:cubicBezTo>
                  <a:cubicBezTo>
                    <a:pt x="59" y="62"/>
                    <a:pt x="59" y="62"/>
                    <a:pt x="59" y="62"/>
                  </a:cubicBezTo>
                  <a:cubicBezTo>
                    <a:pt x="13" y="62"/>
                    <a:pt x="13" y="62"/>
                    <a:pt x="13" y="62"/>
                  </a:cubicBezTo>
                  <a:cubicBezTo>
                    <a:pt x="13" y="74"/>
                    <a:pt x="13" y="74"/>
                    <a:pt x="13" y="74"/>
                  </a:cubicBezTo>
                  <a:cubicBezTo>
                    <a:pt x="13" y="80"/>
                    <a:pt x="17" y="83"/>
                    <a:pt x="24" y="83"/>
                  </a:cubicBezTo>
                  <a:cubicBezTo>
                    <a:pt x="59" y="83"/>
                    <a:pt x="59" y="83"/>
                    <a:pt x="59" y="83"/>
                  </a:cubicBezTo>
                  <a:lnTo>
                    <a:pt x="59" y="94"/>
                  </a:lnTo>
                  <a:close/>
                  <a:moveTo>
                    <a:pt x="44" y="0"/>
                  </a:moveTo>
                  <a:cubicBezTo>
                    <a:pt x="34" y="13"/>
                    <a:pt x="34" y="13"/>
                    <a:pt x="34" y="13"/>
                  </a:cubicBezTo>
                  <a:cubicBezTo>
                    <a:pt x="24" y="13"/>
                    <a:pt x="24" y="13"/>
                    <a:pt x="24" y="13"/>
                  </a:cubicBezTo>
                  <a:cubicBezTo>
                    <a:pt x="33" y="0"/>
                    <a:pt x="33" y="0"/>
                    <a:pt x="33" y="0"/>
                  </a:cubicBezTo>
                  <a:lnTo>
                    <a:pt x="44" y="0"/>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6" name="Freeform 47"/>
            <p:cNvSpPr>
              <a:spLocks noEditPoints="1"/>
            </p:cNvSpPr>
            <p:nvPr userDrawn="1"/>
          </p:nvSpPr>
          <p:spPr bwMode="auto">
            <a:xfrm>
              <a:off x="2322" y="2726"/>
              <a:ext cx="97" cy="114"/>
            </a:xfrm>
            <a:custGeom>
              <a:avLst/>
              <a:gdLst>
                <a:gd name="T0" fmla="*/ 64 w 64"/>
                <a:gd name="T1" fmla="*/ 58 h 75"/>
                <a:gd name="T2" fmla="*/ 42 w 64"/>
                <a:gd name="T3" fmla="*/ 75 h 75"/>
                <a:gd name="T4" fmla="*/ 22 w 64"/>
                <a:gd name="T5" fmla="*/ 75 h 75"/>
                <a:gd name="T6" fmla="*/ 7 w 64"/>
                <a:gd name="T7" fmla="*/ 71 h 75"/>
                <a:gd name="T8" fmla="*/ 0 w 64"/>
                <a:gd name="T9" fmla="*/ 58 h 75"/>
                <a:gd name="T10" fmla="*/ 0 w 64"/>
                <a:gd name="T11" fmla="*/ 17 h 75"/>
                <a:gd name="T12" fmla="*/ 7 w 64"/>
                <a:gd name="T13" fmla="*/ 4 h 75"/>
                <a:gd name="T14" fmla="*/ 22 w 64"/>
                <a:gd name="T15" fmla="*/ 0 h 75"/>
                <a:gd name="T16" fmla="*/ 43 w 64"/>
                <a:gd name="T17" fmla="*/ 0 h 75"/>
                <a:gd name="T18" fmla="*/ 64 w 64"/>
                <a:gd name="T19" fmla="*/ 17 h 75"/>
                <a:gd name="T20" fmla="*/ 64 w 64"/>
                <a:gd name="T21" fmla="*/ 58 h 75"/>
                <a:gd name="T22" fmla="*/ 51 w 64"/>
                <a:gd name="T23" fmla="*/ 55 h 75"/>
                <a:gd name="T24" fmla="*/ 51 w 64"/>
                <a:gd name="T25" fmla="*/ 21 h 75"/>
                <a:gd name="T26" fmla="*/ 48 w 64"/>
                <a:gd name="T27" fmla="*/ 13 h 75"/>
                <a:gd name="T28" fmla="*/ 39 w 64"/>
                <a:gd name="T29" fmla="*/ 11 h 75"/>
                <a:gd name="T30" fmla="*/ 26 w 64"/>
                <a:gd name="T31" fmla="*/ 11 h 75"/>
                <a:gd name="T32" fmla="*/ 16 w 64"/>
                <a:gd name="T33" fmla="*/ 13 h 75"/>
                <a:gd name="T34" fmla="*/ 14 w 64"/>
                <a:gd name="T35" fmla="*/ 21 h 75"/>
                <a:gd name="T36" fmla="*/ 14 w 64"/>
                <a:gd name="T37" fmla="*/ 55 h 75"/>
                <a:gd name="T38" fmla="*/ 17 w 64"/>
                <a:gd name="T39" fmla="*/ 62 h 75"/>
                <a:gd name="T40" fmla="*/ 26 w 64"/>
                <a:gd name="T41" fmla="*/ 64 h 75"/>
                <a:gd name="T42" fmla="*/ 39 w 64"/>
                <a:gd name="T43" fmla="*/ 64 h 75"/>
                <a:gd name="T44" fmla="*/ 48 w 64"/>
                <a:gd name="T45" fmla="*/ 62 h 75"/>
                <a:gd name="T46" fmla="*/ 51 w 64"/>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5">
                  <a:moveTo>
                    <a:pt x="64" y="58"/>
                  </a:moveTo>
                  <a:cubicBezTo>
                    <a:pt x="64" y="69"/>
                    <a:pt x="57" y="75"/>
                    <a:pt x="42" y="75"/>
                  </a:cubicBezTo>
                  <a:cubicBezTo>
                    <a:pt x="22" y="75"/>
                    <a:pt x="22" y="75"/>
                    <a:pt x="22" y="75"/>
                  </a:cubicBezTo>
                  <a:cubicBezTo>
                    <a:pt x="15" y="75"/>
                    <a:pt x="10" y="73"/>
                    <a:pt x="7" y="71"/>
                  </a:cubicBezTo>
                  <a:cubicBezTo>
                    <a:pt x="3" y="68"/>
                    <a:pt x="0" y="64"/>
                    <a:pt x="0" y="58"/>
                  </a:cubicBezTo>
                  <a:cubicBezTo>
                    <a:pt x="0" y="17"/>
                    <a:pt x="0" y="17"/>
                    <a:pt x="0" y="17"/>
                  </a:cubicBezTo>
                  <a:cubicBezTo>
                    <a:pt x="0" y="12"/>
                    <a:pt x="3" y="7"/>
                    <a:pt x="7" y="4"/>
                  </a:cubicBezTo>
                  <a:cubicBezTo>
                    <a:pt x="10" y="2"/>
                    <a:pt x="15" y="0"/>
                    <a:pt x="22" y="0"/>
                  </a:cubicBezTo>
                  <a:cubicBezTo>
                    <a:pt x="43" y="0"/>
                    <a:pt x="43" y="0"/>
                    <a:pt x="43" y="0"/>
                  </a:cubicBezTo>
                  <a:cubicBezTo>
                    <a:pt x="57" y="0"/>
                    <a:pt x="64" y="6"/>
                    <a:pt x="64" y="17"/>
                  </a:cubicBezTo>
                  <a:lnTo>
                    <a:pt x="64" y="58"/>
                  </a:lnTo>
                  <a:close/>
                  <a:moveTo>
                    <a:pt x="51" y="55"/>
                  </a:moveTo>
                  <a:cubicBezTo>
                    <a:pt x="51" y="21"/>
                    <a:pt x="51" y="21"/>
                    <a:pt x="51" y="21"/>
                  </a:cubicBezTo>
                  <a:cubicBezTo>
                    <a:pt x="51" y="17"/>
                    <a:pt x="50" y="15"/>
                    <a:pt x="48" y="13"/>
                  </a:cubicBezTo>
                  <a:cubicBezTo>
                    <a:pt x="47" y="12"/>
                    <a:pt x="44" y="11"/>
                    <a:pt x="39" y="11"/>
                  </a:cubicBezTo>
                  <a:cubicBezTo>
                    <a:pt x="26" y="11"/>
                    <a:pt x="26" y="11"/>
                    <a:pt x="26" y="11"/>
                  </a:cubicBezTo>
                  <a:cubicBezTo>
                    <a:pt x="21" y="11"/>
                    <a:pt x="18" y="12"/>
                    <a:pt x="16" y="13"/>
                  </a:cubicBezTo>
                  <a:cubicBezTo>
                    <a:pt x="15" y="15"/>
                    <a:pt x="14" y="17"/>
                    <a:pt x="14" y="21"/>
                  </a:cubicBezTo>
                  <a:cubicBezTo>
                    <a:pt x="14" y="55"/>
                    <a:pt x="14" y="55"/>
                    <a:pt x="14" y="55"/>
                  </a:cubicBezTo>
                  <a:cubicBezTo>
                    <a:pt x="14" y="58"/>
                    <a:pt x="15" y="60"/>
                    <a:pt x="17" y="62"/>
                  </a:cubicBezTo>
                  <a:cubicBezTo>
                    <a:pt x="18" y="63"/>
                    <a:pt x="21" y="64"/>
                    <a:pt x="26" y="64"/>
                  </a:cubicBezTo>
                  <a:cubicBezTo>
                    <a:pt x="39" y="64"/>
                    <a:pt x="39" y="64"/>
                    <a:pt x="39" y="64"/>
                  </a:cubicBezTo>
                  <a:cubicBezTo>
                    <a:pt x="44" y="64"/>
                    <a:pt x="47" y="63"/>
                    <a:pt x="48" y="62"/>
                  </a:cubicBezTo>
                  <a:cubicBezTo>
                    <a:pt x="50" y="60"/>
                    <a:pt x="51" y="58"/>
                    <a:pt x="51" y="55"/>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7" name="Freeform 48"/>
            <p:cNvSpPr>
              <a:spLocks/>
            </p:cNvSpPr>
            <p:nvPr userDrawn="1"/>
          </p:nvSpPr>
          <p:spPr bwMode="auto">
            <a:xfrm>
              <a:off x="2476" y="2726"/>
              <a:ext cx="98" cy="114"/>
            </a:xfrm>
            <a:custGeom>
              <a:avLst/>
              <a:gdLst>
                <a:gd name="T0" fmla="*/ 65 w 65"/>
                <a:gd name="T1" fmla="*/ 57 h 75"/>
                <a:gd name="T2" fmla="*/ 60 w 65"/>
                <a:gd name="T3" fmla="*/ 70 h 75"/>
                <a:gd name="T4" fmla="*/ 45 w 65"/>
                <a:gd name="T5" fmla="*/ 75 h 75"/>
                <a:gd name="T6" fmla="*/ 22 w 65"/>
                <a:gd name="T7" fmla="*/ 75 h 75"/>
                <a:gd name="T8" fmla="*/ 6 w 65"/>
                <a:gd name="T9" fmla="*/ 70 h 75"/>
                <a:gd name="T10" fmla="*/ 1 w 65"/>
                <a:gd name="T11" fmla="*/ 63 h 75"/>
                <a:gd name="T12" fmla="*/ 0 w 65"/>
                <a:gd name="T13" fmla="*/ 55 h 75"/>
                <a:gd name="T14" fmla="*/ 0 w 65"/>
                <a:gd name="T15" fmla="*/ 18 h 75"/>
                <a:gd name="T16" fmla="*/ 1 w 65"/>
                <a:gd name="T17" fmla="*/ 10 h 75"/>
                <a:gd name="T18" fmla="*/ 7 w 65"/>
                <a:gd name="T19" fmla="*/ 4 h 75"/>
                <a:gd name="T20" fmla="*/ 22 w 65"/>
                <a:gd name="T21" fmla="*/ 0 h 75"/>
                <a:gd name="T22" fmla="*/ 60 w 65"/>
                <a:gd name="T23" fmla="*/ 0 h 75"/>
                <a:gd name="T24" fmla="*/ 60 w 65"/>
                <a:gd name="T25" fmla="*/ 11 h 75"/>
                <a:gd name="T26" fmla="*/ 25 w 65"/>
                <a:gd name="T27" fmla="*/ 11 h 75"/>
                <a:gd name="T28" fmla="*/ 16 w 65"/>
                <a:gd name="T29" fmla="*/ 13 h 75"/>
                <a:gd name="T30" fmla="*/ 14 w 65"/>
                <a:gd name="T31" fmla="*/ 20 h 75"/>
                <a:gd name="T32" fmla="*/ 14 w 65"/>
                <a:gd name="T33" fmla="*/ 55 h 75"/>
                <a:gd name="T34" fmla="*/ 17 w 65"/>
                <a:gd name="T35" fmla="*/ 62 h 75"/>
                <a:gd name="T36" fmla="*/ 25 w 65"/>
                <a:gd name="T37" fmla="*/ 64 h 75"/>
                <a:gd name="T38" fmla="*/ 42 w 65"/>
                <a:gd name="T39" fmla="*/ 64 h 75"/>
                <a:gd name="T40" fmla="*/ 52 w 65"/>
                <a:gd name="T41" fmla="*/ 55 h 75"/>
                <a:gd name="T42" fmla="*/ 52 w 65"/>
                <a:gd name="T43" fmla="*/ 34 h 75"/>
                <a:gd name="T44" fmla="*/ 65 w 65"/>
                <a:gd name="T45" fmla="*/ 34 h 75"/>
                <a:gd name="T46" fmla="*/ 65 w 65"/>
                <a:gd name="T47"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5">
                  <a:moveTo>
                    <a:pt x="65" y="57"/>
                  </a:moveTo>
                  <a:cubicBezTo>
                    <a:pt x="65" y="62"/>
                    <a:pt x="64" y="67"/>
                    <a:pt x="60" y="70"/>
                  </a:cubicBezTo>
                  <a:cubicBezTo>
                    <a:pt x="57" y="73"/>
                    <a:pt x="52" y="75"/>
                    <a:pt x="45" y="75"/>
                  </a:cubicBezTo>
                  <a:cubicBezTo>
                    <a:pt x="22" y="75"/>
                    <a:pt x="22" y="75"/>
                    <a:pt x="22" y="75"/>
                  </a:cubicBezTo>
                  <a:cubicBezTo>
                    <a:pt x="15" y="75"/>
                    <a:pt x="10" y="73"/>
                    <a:pt x="6" y="70"/>
                  </a:cubicBezTo>
                  <a:cubicBezTo>
                    <a:pt x="4" y="68"/>
                    <a:pt x="2" y="66"/>
                    <a:pt x="1" y="63"/>
                  </a:cubicBezTo>
                  <a:cubicBezTo>
                    <a:pt x="1" y="62"/>
                    <a:pt x="0" y="59"/>
                    <a:pt x="0" y="55"/>
                  </a:cubicBezTo>
                  <a:cubicBezTo>
                    <a:pt x="0" y="18"/>
                    <a:pt x="0" y="18"/>
                    <a:pt x="0" y="18"/>
                  </a:cubicBezTo>
                  <a:cubicBezTo>
                    <a:pt x="0" y="15"/>
                    <a:pt x="1" y="12"/>
                    <a:pt x="1" y="10"/>
                  </a:cubicBezTo>
                  <a:cubicBezTo>
                    <a:pt x="2" y="8"/>
                    <a:pt x="4" y="6"/>
                    <a:pt x="7" y="4"/>
                  </a:cubicBezTo>
                  <a:cubicBezTo>
                    <a:pt x="11" y="2"/>
                    <a:pt x="16" y="0"/>
                    <a:pt x="22" y="0"/>
                  </a:cubicBezTo>
                  <a:cubicBezTo>
                    <a:pt x="60" y="0"/>
                    <a:pt x="60" y="0"/>
                    <a:pt x="60" y="0"/>
                  </a:cubicBezTo>
                  <a:cubicBezTo>
                    <a:pt x="60" y="11"/>
                    <a:pt x="60" y="11"/>
                    <a:pt x="60" y="11"/>
                  </a:cubicBezTo>
                  <a:cubicBezTo>
                    <a:pt x="25" y="11"/>
                    <a:pt x="25" y="11"/>
                    <a:pt x="25" y="11"/>
                  </a:cubicBezTo>
                  <a:cubicBezTo>
                    <a:pt x="21" y="11"/>
                    <a:pt x="18" y="12"/>
                    <a:pt x="16" y="13"/>
                  </a:cubicBezTo>
                  <a:cubicBezTo>
                    <a:pt x="15" y="14"/>
                    <a:pt x="14" y="16"/>
                    <a:pt x="14" y="20"/>
                  </a:cubicBezTo>
                  <a:cubicBezTo>
                    <a:pt x="14" y="55"/>
                    <a:pt x="14" y="55"/>
                    <a:pt x="14" y="55"/>
                  </a:cubicBezTo>
                  <a:cubicBezTo>
                    <a:pt x="14" y="58"/>
                    <a:pt x="15" y="61"/>
                    <a:pt x="17" y="62"/>
                  </a:cubicBezTo>
                  <a:cubicBezTo>
                    <a:pt x="18" y="63"/>
                    <a:pt x="21" y="64"/>
                    <a:pt x="25" y="64"/>
                  </a:cubicBezTo>
                  <a:cubicBezTo>
                    <a:pt x="42" y="64"/>
                    <a:pt x="42" y="64"/>
                    <a:pt x="42" y="64"/>
                  </a:cubicBezTo>
                  <a:cubicBezTo>
                    <a:pt x="49" y="64"/>
                    <a:pt x="52" y="61"/>
                    <a:pt x="52" y="55"/>
                  </a:cubicBezTo>
                  <a:cubicBezTo>
                    <a:pt x="52" y="34"/>
                    <a:pt x="52" y="34"/>
                    <a:pt x="52" y="34"/>
                  </a:cubicBezTo>
                  <a:cubicBezTo>
                    <a:pt x="65" y="34"/>
                    <a:pt x="65" y="34"/>
                    <a:pt x="65" y="34"/>
                  </a:cubicBezTo>
                  <a:lnTo>
                    <a:pt x="65" y="5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8" name="Freeform 49"/>
            <p:cNvSpPr>
              <a:spLocks/>
            </p:cNvSpPr>
            <p:nvPr userDrawn="1"/>
          </p:nvSpPr>
          <p:spPr bwMode="auto">
            <a:xfrm>
              <a:off x="2631" y="2728"/>
              <a:ext cx="98" cy="112"/>
            </a:xfrm>
            <a:custGeom>
              <a:avLst/>
              <a:gdLst>
                <a:gd name="T0" fmla="*/ 65 w 65"/>
                <a:gd name="T1" fmla="*/ 74 h 74"/>
                <a:gd name="T2" fmla="*/ 49 w 65"/>
                <a:gd name="T3" fmla="*/ 74 h 74"/>
                <a:gd name="T4" fmla="*/ 16 w 65"/>
                <a:gd name="T5" fmla="*/ 45 h 74"/>
                <a:gd name="T6" fmla="*/ 15 w 65"/>
                <a:gd name="T7" fmla="*/ 40 h 74"/>
                <a:gd name="T8" fmla="*/ 23 w 65"/>
                <a:gd name="T9" fmla="*/ 34 h 74"/>
                <a:gd name="T10" fmla="*/ 42 w 65"/>
                <a:gd name="T11" fmla="*/ 34 h 74"/>
                <a:gd name="T12" fmla="*/ 52 w 65"/>
                <a:gd name="T13" fmla="*/ 27 h 74"/>
                <a:gd name="T14" fmla="*/ 52 w 65"/>
                <a:gd name="T15" fmla="*/ 18 h 74"/>
                <a:gd name="T16" fmla="*/ 41 w 65"/>
                <a:gd name="T17" fmla="*/ 10 h 74"/>
                <a:gd name="T18" fmla="*/ 14 w 65"/>
                <a:gd name="T19" fmla="*/ 10 h 74"/>
                <a:gd name="T20" fmla="*/ 14 w 65"/>
                <a:gd name="T21" fmla="*/ 74 h 74"/>
                <a:gd name="T22" fmla="*/ 0 w 65"/>
                <a:gd name="T23" fmla="*/ 74 h 74"/>
                <a:gd name="T24" fmla="*/ 0 w 65"/>
                <a:gd name="T25" fmla="*/ 0 h 74"/>
                <a:gd name="T26" fmla="*/ 45 w 65"/>
                <a:gd name="T27" fmla="*/ 0 h 74"/>
                <a:gd name="T28" fmla="*/ 65 w 65"/>
                <a:gd name="T29" fmla="*/ 15 h 74"/>
                <a:gd name="T30" fmla="*/ 65 w 65"/>
                <a:gd name="T31" fmla="*/ 28 h 74"/>
                <a:gd name="T32" fmla="*/ 60 w 65"/>
                <a:gd name="T33" fmla="*/ 39 h 74"/>
                <a:gd name="T34" fmla="*/ 46 w 65"/>
                <a:gd name="T35" fmla="*/ 43 h 74"/>
                <a:gd name="T36" fmla="*/ 31 w 65"/>
                <a:gd name="T37" fmla="*/ 43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9" y="74"/>
                    <a:pt x="49" y="74"/>
                    <a:pt x="49" y="74"/>
                  </a:cubicBezTo>
                  <a:cubicBezTo>
                    <a:pt x="16" y="45"/>
                    <a:pt x="16" y="45"/>
                    <a:pt x="16" y="45"/>
                  </a:cubicBezTo>
                  <a:cubicBezTo>
                    <a:pt x="15" y="44"/>
                    <a:pt x="15" y="43"/>
                    <a:pt x="15" y="40"/>
                  </a:cubicBezTo>
                  <a:cubicBezTo>
                    <a:pt x="15" y="36"/>
                    <a:pt x="17" y="34"/>
                    <a:pt x="23" y="34"/>
                  </a:cubicBezTo>
                  <a:cubicBezTo>
                    <a:pt x="42" y="34"/>
                    <a:pt x="42" y="34"/>
                    <a:pt x="42" y="34"/>
                  </a:cubicBezTo>
                  <a:cubicBezTo>
                    <a:pt x="49" y="34"/>
                    <a:pt x="52" y="32"/>
                    <a:pt x="52" y="27"/>
                  </a:cubicBezTo>
                  <a:cubicBezTo>
                    <a:pt x="52" y="18"/>
                    <a:pt x="52" y="18"/>
                    <a:pt x="52" y="18"/>
                  </a:cubicBezTo>
                  <a:cubicBezTo>
                    <a:pt x="52" y="13"/>
                    <a:pt x="48" y="10"/>
                    <a:pt x="41" y="10"/>
                  </a:cubicBezTo>
                  <a:cubicBezTo>
                    <a:pt x="14" y="10"/>
                    <a:pt x="14" y="10"/>
                    <a:pt x="14" y="10"/>
                  </a:cubicBezTo>
                  <a:cubicBezTo>
                    <a:pt x="14" y="74"/>
                    <a:pt x="14" y="74"/>
                    <a:pt x="14" y="74"/>
                  </a:cubicBezTo>
                  <a:cubicBezTo>
                    <a:pt x="0" y="74"/>
                    <a:pt x="0" y="74"/>
                    <a:pt x="0" y="74"/>
                  </a:cubicBezTo>
                  <a:cubicBezTo>
                    <a:pt x="0" y="0"/>
                    <a:pt x="0" y="0"/>
                    <a:pt x="0" y="0"/>
                  </a:cubicBezTo>
                  <a:cubicBezTo>
                    <a:pt x="45" y="0"/>
                    <a:pt x="45" y="0"/>
                    <a:pt x="45" y="0"/>
                  </a:cubicBezTo>
                  <a:cubicBezTo>
                    <a:pt x="58" y="0"/>
                    <a:pt x="65" y="5"/>
                    <a:pt x="65" y="15"/>
                  </a:cubicBezTo>
                  <a:cubicBezTo>
                    <a:pt x="65" y="28"/>
                    <a:pt x="65" y="28"/>
                    <a:pt x="65" y="28"/>
                  </a:cubicBezTo>
                  <a:cubicBezTo>
                    <a:pt x="65" y="33"/>
                    <a:pt x="63" y="36"/>
                    <a:pt x="60" y="39"/>
                  </a:cubicBezTo>
                  <a:cubicBezTo>
                    <a:pt x="56" y="42"/>
                    <a:pt x="52" y="43"/>
                    <a:pt x="46" y="43"/>
                  </a:cubicBezTo>
                  <a:cubicBezTo>
                    <a:pt x="31" y="43"/>
                    <a:pt x="31" y="43"/>
                    <a:pt x="31" y="43"/>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49" name="Freeform 50"/>
            <p:cNvSpPr>
              <a:spLocks noEditPoints="1"/>
            </p:cNvSpPr>
            <p:nvPr userDrawn="1"/>
          </p:nvSpPr>
          <p:spPr bwMode="auto">
            <a:xfrm>
              <a:off x="2773" y="2728"/>
              <a:ext cx="121" cy="112"/>
            </a:xfrm>
            <a:custGeom>
              <a:avLst/>
              <a:gdLst>
                <a:gd name="T0" fmla="*/ 80 w 80"/>
                <a:gd name="T1" fmla="*/ 74 h 74"/>
                <a:gd name="T2" fmla="*/ 66 w 80"/>
                <a:gd name="T3" fmla="*/ 74 h 74"/>
                <a:gd name="T4" fmla="*/ 58 w 80"/>
                <a:gd name="T5" fmla="*/ 55 h 74"/>
                <a:gd name="T6" fmla="*/ 22 w 80"/>
                <a:gd name="T7" fmla="*/ 55 h 74"/>
                <a:gd name="T8" fmla="*/ 14 w 80"/>
                <a:gd name="T9" fmla="*/ 74 h 74"/>
                <a:gd name="T10" fmla="*/ 0 w 80"/>
                <a:gd name="T11" fmla="*/ 74 h 74"/>
                <a:gd name="T12" fmla="*/ 29 w 80"/>
                <a:gd name="T13" fmla="*/ 6 h 74"/>
                <a:gd name="T14" fmla="*/ 40 w 80"/>
                <a:gd name="T15" fmla="*/ 0 h 74"/>
                <a:gd name="T16" fmla="*/ 50 w 80"/>
                <a:gd name="T17" fmla="*/ 6 h 74"/>
                <a:gd name="T18" fmla="*/ 80 w 80"/>
                <a:gd name="T19" fmla="*/ 74 h 74"/>
                <a:gd name="T20" fmla="*/ 54 w 80"/>
                <a:gd name="T21" fmla="*/ 45 h 74"/>
                <a:gd name="T22" fmla="*/ 39 w 80"/>
                <a:gd name="T23" fmla="*/ 12 h 74"/>
                <a:gd name="T24" fmla="*/ 26 w 80"/>
                <a:gd name="T25" fmla="*/ 45 h 74"/>
                <a:gd name="T26" fmla="*/ 54 w 80"/>
                <a:gd name="T27"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80" y="74"/>
                  </a:moveTo>
                  <a:cubicBezTo>
                    <a:pt x="66" y="74"/>
                    <a:pt x="66" y="74"/>
                    <a:pt x="66" y="74"/>
                  </a:cubicBezTo>
                  <a:cubicBezTo>
                    <a:pt x="58" y="55"/>
                    <a:pt x="58" y="55"/>
                    <a:pt x="58" y="55"/>
                  </a:cubicBezTo>
                  <a:cubicBezTo>
                    <a:pt x="22" y="55"/>
                    <a:pt x="22" y="55"/>
                    <a:pt x="22" y="55"/>
                  </a:cubicBezTo>
                  <a:cubicBezTo>
                    <a:pt x="14" y="74"/>
                    <a:pt x="14" y="74"/>
                    <a:pt x="14" y="74"/>
                  </a:cubicBezTo>
                  <a:cubicBezTo>
                    <a:pt x="0" y="74"/>
                    <a:pt x="0" y="74"/>
                    <a:pt x="0" y="74"/>
                  </a:cubicBezTo>
                  <a:cubicBezTo>
                    <a:pt x="29" y="6"/>
                    <a:pt x="29" y="6"/>
                    <a:pt x="29" y="6"/>
                  </a:cubicBezTo>
                  <a:cubicBezTo>
                    <a:pt x="31" y="2"/>
                    <a:pt x="35" y="0"/>
                    <a:pt x="40" y="0"/>
                  </a:cubicBezTo>
                  <a:cubicBezTo>
                    <a:pt x="45" y="0"/>
                    <a:pt x="48" y="2"/>
                    <a:pt x="50" y="6"/>
                  </a:cubicBezTo>
                  <a:lnTo>
                    <a:pt x="80" y="74"/>
                  </a:lnTo>
                  <a:close/>
                  <a:moveTo>
                    <a:pt x="54" y="45"/>
                  </a:moveTo>
                  <a:cubicBezTo>
                    <a:pt x="39" y="12"/>
                    <a:pt x="39" y="12"/>
                    <a:pt x="39" y="12"/>
                  </a:cubicBezTo>
                  <a:cubicBezTo>
                    <a:pt x="26" y="45"/>
                    <a:pt x="26" y="45"/>
                    <a:pt x="26" y="45"/>
                  </a:cubicBezTo>
                  <a:lnTo>
                    <a:pt x="54" y="45"/>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0" name="Freeform 51"/>
            <p:cNvSpPr>
              <a:spLocks noEditPoints="1"/>
            </p:cNvSpPr>
            <p:nvPr userDrawn="1"/>
          </p:nvSpPr>
          <p:spPr bwMode="auto">
            <a:xfrm>
              <a:off x="2939" y="2726"/>
              <a:ext cx="99" cy="114"/>
            </a:xfrm>
            <a:custGeom>
              <a:avLst/>
              <a:gdLst>
                <a:gd name="T0" fmla="*/ 66 w 66"/>
                <a:gd name="T1" fmla="*/ 31 h 75"/>
                <a:gd name="T2" fmla="*/ 60 w 66"/>
                <a:gd name="T3" fmla="*/ 42 h 75"/>
                <a:gd name="T4" fmla="*/ 46 w 66"/>
                <a:gd name="T5" fmla="*/ 47 h 75"/>
                <a:gd name="T6" fmla="*/ 14 w 66"/>
                <a:gd name="T7" fmla="*/ 47 h 75"/>
                <a:gd name="T8" fmla="*/ 14 w 66"/>
                <a:gd name="T9" fmla="*/ 75 h 75"/>
                <a:gd name="T10" fmla="*/ 0 w 66"/>
                <a:gd name="T11" fmla="*/ 75 h 75"/>
                <a:gd name="T12" fmla="*/ 0 w 66"/>
                <a:gd name="T13" fmla="*/ 0 h 75"/>
                <a:gd name="T14" fmla="*/ 45 w 66"/>
                <a:gd name="T15" fmla="*/ 0 h 75"/>
                <a:gd name="T16" fmla="*/ 60 w 66"/>
                <a:gd name="T17" fmla="*/ 4 h 75"/>
                <a:gd name="T18" fmla="*/ 66 w 66"/>
                <a:gd name="T19" fmla="*/ 15 h 75"/>
                <a:gd name="T20" fmla="*/ 66 w 66"/>
                <a:gd name="T21" fmla="*/ 31 h 75"/>
                <a:gd name="T22" fmla="*/ 52 w 66"/>
                <a:gd name="T23" fmla="*/ 27 h 75"/>
                <a:gd name="T24" fmla="*/ 52 w 66"/>
                <a:gd name="T25" fmla="*/ 18 h 75"/>
                <a:gd name="T26" fmla="*/ 42 w 66"/>
                <a:gd name="T27" fmla="*/ 11 h 75"/>
                <a:gd name="T28" fmla="*/ 14 w 66"/>
                <a:gd name="T29" fmla="*/ 11 h 75"/>
                <a:gd name="T30" fmla="*/ 14 w 66"/>
                <a:gd name="T31" fmla="*/ 36 h 75"/>
                <a:gd name="T32" fmla="*/ 41 w 66"/>
                <a:gd name="T33" fmla="*/ 36 h 75"/>
                <a:gd name="T34" fmla="*/ 52 w 66"/>
                <a:gd name="T35"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5">
                  <a:moveTo>
                    <a:pt x="66" y="31"/>
                  </a:moveTo>
                  <a:cubicBezTo>
                    <a:pt x="66" y="36"/>
                    <a:pt x="64" y="40"/>
                    <a:pt x="60" y="42"/>
                  </a:cubicBezTo>
                  <a:cubicBezTo>
                    <a:pt x="57" y="45"/>
                    <a:pt x="52" y="47"/>
                    <a:pt x="46" y="47"/>
                  </a:cubicBezTo>
                  <a:cubicBezTo>
                    <a:pt x="14" y="47"/>
                    <a:pt x="14" y="47"/>
                    <a:pt x="14" y="47"/>
                  </a:cubicBezTo>
                  <a:cubicBezTo>
                    <a:pt x="14" y="75"/>
                    <a:pt x="14" y="75"/>
                    <a:pt x="14" y="75"/>
                  </a:cubicBezTo>
                  <a:cubicBezTo>
                    <a:pt x="0" y="75"/>
                    <a:pt x="0" y="75"/>
                    <a:pt x="0" y="75"/>
                  </a:cubicBezTo>
                  <a:cubicBezTo>
                    <a:pt x="0" y="0"/>
                    <a:pt x="0" y="0"/>
                    <a:pt x="0" y="0"/>
                  </a:cubicBezTo>
                  <a:cubicBezTo>
                    <a:pt x="45" y="0"/>
                    <a:pt x="45" y="0"/>
                    <a:pt x="45" y="0"/>
                  </a:cubicBezTo>
                  <a:cubicBezTo>
                    <a:pt x="51" y="0"/>
                    <a:pt x="56" y="1"/>
                    <a:pt x="60" y="4"/>
                  </a:cubicBezTo>
                  <a:cubicBezTo>
                    <a:pt x="63" y="7"/>
                    <a:pt x="65" y="10"/>
                    <a:pt x="66" y="15"/>
                  </a:cubicBezTo>
                  <a:cubicBezTo>
                    <a:pt x="66" y="20"/>
                    <a:pt x="66" y="25"/>
                    <a:pt x="66" y="31"/>
                  </a:cubicBezTo>
                  <a:close/>
                  <a:moveTo>
                    <a:pt x="52" y="27"/>
                  </a:moveTo>
                  <a:cubicBezTo>
                    <a:pt x="52" y="18"/>
                    <a:pt x="52" y="18"/>
                    <a:pt x="52" y="18"/>
                  </a:cubicBezTo>
                  <a:cubicBezTo>
                    <a:pt x="52" y="14"/>
                    <a:pt x="49" y="11"/>
                    <a:pt x="42" y="11"/>
                  </a:cubicBezTo>
                  <a:cubicBezTo>
                    <a:pt x="14" y="11"/>
                    <a:pt x="14" y="11"/>
                    <a:pt x="14" y="11"/>
                  </a:cubicBezTo>
                  <a:cubicBezTo>
                    <a:pt x="14" y="36"/>
                    <a:pt x="14" y="36"/>
                    <a:pt x="14" y="36"/>
                  </a:cubicBezTo>
                  <a:cubicBezTo>
                    <a:pt x="41" y="36"/>
                    <a:pt x="41" y="36"/>
                    <a:pt x="41" y="36"/>
                  </a:cubicBezTo>
                  <a:cubicBezTo>
                    <a:pt x="49" y="36"/>
                    <a:pt x="52" y="33"/>
                    <a:pt x="52" y="27"/>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1" name="Freeform 52"/>
            <p:cNvSpPr>
              <a:spLocks/>
            </p:cNvSpPr>
            <p:nvPr userDrawn="1"/>
          </p:nvSpPr>
          <p:spPr bwMode="auto">
            <a:xfrm>
              <a:off x="3094" y="2726"/>
              <a:ext cx="100" cy="114"/>
            </a:xfrm>
            <a:custGeom>
              <a:avLst/>
              <a:gdLst>
                <a:gd name="T0" fmla="*/ 100 w 100"/>
                <a:gd name="T1" fmla="*/ 114 h 114"/>
                <a:gd name="T2" fmla="*/ 80 w 100"/>
                <a:gd name="T3" fmla="*/ 114 h 114"/>
                <a:gd name="T4" fmla="*/ 80 w 100"/>
                <a:gd name="T5" fmla="*/ 65 h 114"/>
                <a:gd name="T6" fmla="*/ 20 w 100"/>
                <a:gd name="T7" fmla="*/ 65 h 114"/>
                <a:gd name="T8" fmla="*/ 20 w 100"/>
                <a:gd name="T9" fmla="*/ 114 h 114"/>
                <a:gd name="T10" fmla="*/ 0 w 100"/>
                <a:gd name="T11" fmla="*/ 114 h 114"/>
                <a:gd name="T12" fmla="*/ 0 w 100"/>
                <a:gd name="T13" fmla="*/ 0 h 114"/>
                <a:gd name="T14" fmla="*/ 20 w 100"/>
                <a:gd name="T15" fmla="*/ 0 h 114"/>
                <a:gd name="T16" fmla="*/ 20 w 100"/>
                <a:gd name="T17" fmla="*/ 49 h 114"/>
                <a:gd name="T18" fmla="*/ 80 w 100"/>
                <a:gd name="T19" fmla="*/ 49 h 114"/>
                <a:gd name="T20" fmla="*/ 80 w 100"/>
                <a:gd name="T21" fmla="*/ 0 h 114"/>
                <a:gd name="T22" fmla="*/ 100 w 100"/>
                <a:gd name="T23" fmla="*/ 0 h 114"/>
                <a:gd name="T24" fmla="*/ 100 w 100"/>
                <a:gd name="T2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14">
                  <a:moveTo>
                    <a:pt x="100" y="114"/>
                  </a:moveTo>
                  <a:lnTo>
                    <a:pt x="80" y="114"/>
                  </a:lnTo>
                  <a:lnTo>
                    <a:pt x="80" y="65"/>
                  </a:lnTo>
                  <a:lnTo>
                    <a:pt x="20" y="65"/>
                  </a:lnTo>
                  <a:lnTo>
                    <a:pt x="20" y="114"/>
                  </a:lnTo>
                  <a:lnTo>
                    <a:pt x="0" y="114"/>
                  </a:lnTo>
                  <a:lnTo>
                    <a:pt x="0" y="0"/>
                  </a:lnTo>
                  <a:lnTo>
                    <a:pt x="20" y="0"/>
                  </a:lnTo>
                  <a:lnTo>
                    <a:pt x="20" y="49"/>
                  </a:lnTo>
                  <a:lnTo>
                    <a:pt x="80" y="49"/>
                  </a:lnTo>
                  <a:lnTo>
                    <a:pt x="80" y="0"/>
                  </a:lnTo>
                  <a:lnTo>
                    <a:pt x="100" y="0"/>
                  </a:lnTo>
                  <a:lnTo>
                    <a:pt x="100" y="11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2" name="Rectangle 53"/>
            <p:cNvSpPr>
              <a:spLocks noChangeArrowheads="1"/>
            </p:cNvSpPr>
            <p:nvPr userDrawn="1"/>
          </p:nvSpPr>
          <p:spPr bwMode="auto">
            <a:xfrm>
              <a:off x="3251" y="2726"/>
              <a:ext cx="20" cy="114"/>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3" name="Freeform 54"/>
            <p:cNvSpPr>
              <a:spLocks noEditPoints="1"/>
            </p:cNvSpPr>
            <p:nvPr userDrawn="1"/>
          </p:nvSpPr>
          <p:spPr bwMode="auto">
            <a:xfrm>
              <a:off x="3328" y="2726"/>
              <a:ext cx="98" cy="129"/>
            </a:xfrm>
            <a:custGeom>
              <a:avLst/>
              <a:gdLst>
                <a:gd name="T0" fmla="*/ 65 w 65"/>
                <a:gd name="T1" fmla="*/ 58 h 85"/>
                <a:gd name="T2" fmla="*/ 51 w 65"/>
                <a:gd name="T3" fmla="*/ 74 h 85"/>
                <a:gd name="T4" fmla="*/ 64 w 65"/>
                <a:gd name="T5" fmla="*/ 85 h 85"/>
                <a:gd name="T6" fmla="*/ 46 w 65"/>
                <a:gd name="T7" fmla="*/ 85 h 85"/>
                <a:gd name="T8" fmla="*/ 33 w 65"/>
                <a:gd name="T9" fmla="*/ 75 h 85"/>
                <a:gd name="T10" fmla="*/ 22 w 65"/>
                <a:gd name="T11" fmla="*/ 75 h 85"/>
                <a:gd name="T12" fmla="*/ 7 w 65"/>
                <a:gd name="T13" fmla="*/ 71 h 85"/>
                <a:gd name="T14" fmla="*/ 0 w 65"/>
                <a:gd name="T15" fmla="*/ 58 h 85"/>
                <a:gd name="T16" fmla="*/ 0 w 65"/>
                <a:gd name="T17" fmla="*/ 17 h 85"/>
                <a:gd name="T18" fmla="*/ 7 w 65"/>
                <a:gd name="T19" fmla="*/ 4 h 85"/>
                <a:gd name="T20" fmla="*/ 22 w 65"/>
                <a:gd name="T21" fmla="*/ 0 h 85"/>
                <a:gd name="T22" fmla="*/ 43 w 65"/>
                <a:gd name="T23" fmla="*/ 0 h 85"/>
                <a:gd name="T24" fmla="*/ 58 w 65"/>
                <a:gd name="T25" fmla="*/ 4 h 85"/>
                <a:gd name="T26" fmla="*/ 65 w 65"/>
                <a:gd name="T27" fmla="*/ 17 h 85"/>
                <a:gd name="T28" fmla="*/ 65 w 65"/>
                <a:gd name="T29" fmla="*/ 58 h 85"/>
                <a:gd name="T30" fmla="*/ 52 w 65"/>
                <a:gd name="T31" fmla="*/ 56 h 85"/>
                <a:gd name="T32" fmla="*/ 52 w 65"/>
                <a:gd name="T33" fmla="*/ 20 h 85"/>
                <a:gd name="T34" fmla="*/ 49 w 65"/>
                <a:gd name="T35" fmla="*/ 13 h 85"/>
                <a:gd name="T36" fmla="*/ 39 w 65"/>
                <a:gd name="T37" fmla="*/ 11 h 85"/>
                <a:gd name="T38" fmla="*/ 26 w 65"/>
                <a:gd name="T39" fmla="*/ 11 h 85"/>
                <a:gd name="T40" fmla="*/ 16 w 65"/>
                <a:gd name="T41" fmla="*/ 13 h 85"/>
                <a:gd name="T42" fmla="*/ 14 w 65"/>
                <a:gd name="T43" fmla="*/ 20 h 85"/>
                <a:gd name="T44" fmla="*/ 14 w 65"/>
                <a:gd name="T45" fmla="*/ 55 h 85"/>
                <a:gd name="T46" fmla="*/ 17 w 65"/>
                <a:gd name="T47" fmla="*/ 62 h 85"/>
                <a:gd name="T48" fmla="*/ 26 w 65"/>
                <a:gd name="T49" fmla="*/ 64 h 85"/>
                <a:gd name="T50" fmla="*/ 39 w 65"/>
                <a:gd name="T51" fmla="*/ 64 h 85"/>
                <a:gd name="T52" fmla="*/ 49 w 65"/>
                <a:gd name="T53" fmla="*/ 62 h 85"/>
                <a:gd name="T54" fmla="*/ 52 w 65"/>
                <a:gd name="T55"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5">
                  <a:moveTo>
                    <a:pt x="65" y="58"/>
                  </a:moveTo>
                  <a:cubicBezTo>
                    <a:pt x="65" y="67"/>
                    <a:pt x="60" y="72"/>
                    <a:pt x="51" y="74"/>
                  </a:cubicBezTo>
                  <a:cubicBezTo>
                    <a:pt x="64" y="85"/>
                    <a:pt x="64" y="85"/>
                    <a:pt x="64" y="85"/>
                  </a:cubicBezTo>
                  <a:cubicBezTo>
                    <a:pt x="46" y="85"/>
                    <a:pt x="46" y="85"/>
                    <a:pt x="46" y="85"/>
                  </a:cubicBezTo>
                  <a:cubicBezTo>
                    <a:pt x="33" y="75"/>
                    <a:pt x="33" y="75"/>
                    <a:pt x="33" y="75"/>
                  </a:cubicBezTo>
                  <a:cubicBezTo>
                    <a:pt x="22" y="75"/>
                    <a:pt x="22" y="75"/>
                    <a:pt x="22" y="75"/>
                  </a:cubicBezTo>
                  <a:cubicBezTo>
                    <a:pt x="15" y="75"/>
                    <a:pt x="10" y="74"/>
                    <a:pt x="7" y="71"/>
                  </a:cubicBezTo>
                  <a:cubicBezTo>
                    <a:pt x="2" y="69"/>
                    <a:pt x="0" y="64"/>
                    <a:pt x="0" y="58"/>
                  </a:cubicBezTo>
                  <a:cubicBezTo>
                    <a:pt x="0" y="17"/>
                    <a:pt x="0" y="17"/>
                    <a:pt x="0" y="17"/>
                  </a:cubicBezTo>
                  <a:cubicBezTo>
                    <a:pt x="0" y="11"/>
                    <a:pt x="2" y="7"/>
                    <a:pt x="7" y="4"/>
                  </a:cubicBezTo>
                  <a:cubicBezTo>
                    <a:pt x="10" y="2"/>
                    <a:pt x="15" y="0"/>
                    <a:pt x="22" y="0"/>
                  </a:cubicBezTo>
                  <a:cubicBezTo>
                    <a:pt x="43" y="0"/>
                    <a:pt x="43" y="0"/>
                    <a:pt x="43" y="0"/>
                  </a:cubicBezTo>
                  <a:cubicBezTo>
                    <a:pt x="50" y="0"/>
                    <a:pt x="55" y="2"/>
                    <a:pt x="58" y="4"/>
                  </a:cubicBezTo>
                  <a:cubicBezTo>
                    <a:pt x="63" y="7"/>
                    <a:pt x="65" y="11"/>
                    <a:pt x="65" y="17"/>
                  </a:cubicBezTo>
                  <a:lnTo>
                    <a:pt x="65" y="58"/>
                  </a:lnTo>
                  <a:close/>
                  <a:moveTo>
                    <a:pt x="52" y="56"/>
                  </a:moveTo>
                  <a:cubicBezTo>
                    <a:pt x="52" y="20"/>
                    <a:pt x="52" y="20"/>
                    <a:pt x="52" y="20"/>
                  </a:cubicBezTo>
                  <a:cubicBezTo>
                    <a:pt x="52" y="17"/>
                    <a:pt x="51" y="14"/>
                    <a:pt x="49" y="13"/>
                  </a:cubicBezTo>
                  <a:cubicBezTo>
                    <a:pt x="47" y="12"/>
                    <a:pt x="44" y="11"/>
                    <a:pt x="39" y="11"/>
                  </a:cubicBezTo>
                  <a:cubicBezTo>
                    <a:pt x="26" y="11"/>
                    <a:pt x="26" y="11"/>
                    <a:pt x="26" y="11"/>
                  </a:cubicBezTo>
                  <a:cubicBezTo>
                    <a:pt x="21" y="11"/>
                    <a:pt x="18" y="12"/>
                    <a:pt x="16" y="13"/>
                  </a:cubicBezTo>
                  <a:cubicBezTo>
                    <a:pt x="14" y="14"/>
                    <a:pt x="14" y="17"/>
                    <a:pt x="14" y="20"/>
                  </a:cubicBezTo>
                  <a:cubicBezTo>
                    <a:pt x="14" y="55"/>
                    <a:pt x="14" y="55"/>
                    <a:pt x="14" y="55"/>
                  </a:cubicBezTo>
                  <a:cubicBezTo>
                    <a:pt x="14" y="59"/>
                    <a:pt x="15" y="61"/>
                    <a:pt x="17" y="62"/>
                  </a:cubicBezTo>
                  <a:cubicBezTo>
                    <a:pt x="18" y="63"/>
                    <a:pt x="21" y="64"/>
                    <a:pt x="26" y="64"/>
                  </a:cubicBezTo>
                  <a:cubicBezTo>
                    <a:pt x="39" y="64"/>
                    <a:pt x="39" y="64"/>
                    <a:pt x="39" y="64"/>
                  </a:cubicBezTo>
                  <a:cubicBezTo>
                    <a:pt x="44" y="64"/>
                    <a:pt x="47" y="63"/>
                    <a:pt x="49" y="62"/>
                  </a:cubicBezTo>
                  <a:cubicBezTo>
                    <a:pt x="51" y="61"/>
                    <a:pt x="52" y="59"/>
                    <a:pt x="52" y="56"/>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4" name="Freeform 55"/>
            <p:cNvSpPr>
              <a:spLocks/>
            </p:cNvSpPr>
            <p:nvPr userDrawn="1"/>
          </p:nvSpPr>
          <p:spPr bwMode="auto">
            <a:xfrm>
              <a:off x="3483" y="2726"/>
              <a:ext cx="98" cy="114"/>
            </a:xfrm>
            <a:custGeom>
              <a:avLst/>
              <a:gdLst>
                <a:gd name="T0" fmla="*/ 65 w 65"/>
                <a:gd name="T1" fmla="*/ 56 h 75"/>
                <a:gd name="T2" fmla="*/ 64 w 65"/>
                <a:gd name="T3" fmla="*/ 64 h 75"/>
                <a:gd name="T4" fmla="*/ 60 w 65"/>
                <a:gd name="T5" fmla="*/ 70 h 75"/>
                <a:gd name="T6" fmla="*/ 52 w 65"/>
                <a:gd name="T7" fmla="*/ 74 h 75"/>
                <a:gd name="T8" fmla="*/ 43 w 65"/>
                <a:gd name="T9" fmla="*/ 75 h 75"/>
                <a:gd name="T10" fmla="*/ 22 w 65"/>
                <a:gd name="T11" fmla="*/ 75 h 75"/>
                <a:gd name="T12" fmla="*/ 13 w 65"/>
                <a:gd name="T13" fmla="*/ 74 h 75"/>
                <a:gd name="T14" fmla="*/ 6 w 65"/>
                <a:gd name="T15" fmla="*/ 70 h 75"/>
                <a:gd name="T16" fmla="*/ 1 w 65"/>
                <a:gd name="T17" fmla="*/ 64 h 75"/>
                <a:gd name="T18" fmla="*/ 0 w 65"/>
                <a:gd name="T19" fmla="*/ 56 h 75"/>
                <a:gd name="T20" fmla="*/ 0 w 65"/>
                <a:gd name="T21" fmla="*/ 0 h 75"/>
                <a:gd name="T22" fmla="*/ 13 w 65"/>
                <a:gd name="T23" fmla="*/ 0 h 75"/>
                <a:gd name="T24" fmla="*/ 13 w 65"/>
                <a:gd name="T25" fmla="*/ 54 h 75"/>
                <a:gd name="T26" fmla="*/ 16 w 65"/>
                <a:gd name="T27" fmla="*/ 62 h 75"/>
                <a:gd name="T28" fmla="*/ 26 w 65"/>
                <a:gd name="T29" fmla="*/ 64 h 75"/>
                <a:gd name="T30" fmla="*/ 40 w 65"/>
                <a:gd name="T31" fmla="*/ 64 h 75"/>
                <a:gd name="T32" fmla="*/ 49 w 65"/>
                <a:gd name="T33" fmla="*/ 62 h 75"/>
                <a:gd name="T34" fmla="*/ 52 w 65"/>
                <a:gd name="T35" fmla="*/ 54 h 75"/>
                <a:gd name="T36" fmla="*/ 52 w 65"/>
                <a:gd name="T37" fmla="*/ 0 h 75"/>
                <a:gd name="T38" fmla="*/ 65 w 65"/>
                <a:gd name="T39" fmla="*/ 0 h 75"/>
                <a:gd name="T40" fmla="*/ 65 w 65"/>
                <a:gd name="T41"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75">
                  <a:moveTo>
                    <a:pt x="65" y="56"/>
                  </a:moveTo>
                  <a:cubicBezTo>
                    <a:pt x="65" y="59"/>
                    <a:pt x="65" y="62"/>
                    <a:pt x="64" y="64"/>
                  </a:cubicBezTo>
                  <a:cubicBezTo>
                    <a:pt x="64" y="66"/>
                    <a:pt x="62" y="68"/>
                    <a:pt x="60" y="70"/>
                  </a:cubicBezTo>
                  <a:cubicBezTo>
                    <a:pt x="57" y="72"/>
                    <a:pt x="55" y="73"/>
                    <a:pt x="52" y="74"/>
                  </a:cubicBezTo>
                  <a:cubicBezTo>
                    <a:pt x="50" y="74"/>
                    <a:pt x="47" y="75"/>
                    <a:pt x="43" y="75"/>
                  </a:cubicBezTo>
                  <a:cubicBezTo>
                    <a:pt x="22" y="75"/>
                    <a:pt x="22" y="75"/>
                    <a:pt x="22" y="75"/>
                  </a:cubicBezTo>
                  <a:cubicBezTo>
                    <a:pt x="18" y="75"/>
                    <a:pt x="15" y="74"/>
                    <a:pt x="13" y="74"/>
                  </a:cubicBezTo>
                  <a:cubicBezTo>
                    <a:pt x="11" y="73"/>
                    <a:pt x="8" y="72"/>
                    <a:pt x="6" y="70"/>
                  </a:cubicBezTo>
                  <a:cubicBezTo>
                    <a:pt x="3" y="68"/>
                    <a:pt x="2" y="66"/>
                    <a:pt x="1" y="64"/>
                  </a:cubicBezTo>
                  <a:cubicBezTo>
                    <a:pt x="0" y="62"/>
                    <a:pt x="0" y="59"/>
                    <a:pt x="0" y="56"/>
                  </a:cubicBezTo>
                  <a:cubicBezTo>
                    <a:pt x="0" y="0"/>
                    <a:pt x="0" y="0"/>
                    <a:pt x="0" y="0"/>
                  </a:cubicBezTo>
                  <a:cubicBezTo>
                    <a:pt x="13" y="0"/>
                    <a:pt x="13" y="0"/>
                    <a:pt x="13" y="0"/>
                  </a:cubicBezTo>
                  <a:cubicBezTo>
                    <a:pt x="13" y="54"/>
                    <a:pt x="13" y="54"/>
                    <a:pt x="13" y="54"/>
                  </a:cubicBezTo>
                  <a:cubicBezTo>
                    <a:pt x="13" y="58"/>
                    <a:pt x="14" y="60"/>
                    <a:pt x="16" y="62"/>
                  </a:cubicBezTo>
                  <a:cubicBezTo>
                    <a:pt x="18" y="63"/>
                    <a:pt x="21" y="64"/>
                    <a:pt x="26" y="64"/>
                  </a:cubicBezTo>
                  <a:cubicBezTo>
                    <a:pt x="40" y="64"/>
                    <a:pt x="40" y="64"/>
                    <a:pt x="40" y="64"/>
                  </a:cubicBezTo>
                  <a:cubicBezTo>
                    <a:pt x="44" y="64"/>
                    <a:pt x="48" y="63"/>
                    <a:pt x="49" y="62"/>
                  </a:cubicBezTo>
                  <a:cubicBezTo>
                    <a:pt x="51" y="60"/>
                    <a:pt x="52" y="58"/>
                    <a:pt x="52" y="54"/>
                  </a:cubicBezTo>
                  <a:cubicBezTo>
                    <a:pt x="52" y="0"/>
                    <a:pt x="52" y="0"/>
                    <a:pt x="52" y="0"/>
                  </a:cubicBezTo>
                  <a:cubicBezTo>
                    <a:pt x="65" y="0"/>
                    <a:pt x="65" y="0"/>
                    <a:pt x="65" y="0"/>
                  </a:cubicBezTo>
                  <a:lnTo>
                    <a:pt x="65" y="5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5" name="Freeform 56"/>
            <p:cNvSpPr>
              <a:spLocks/>
            </p:cNvSpPr>
            <p:nvPr userDrawn="1"/>
          </p:nvSpPr>
          <p:spPr bwMode="auto">
            <a:xfrm>
              <a:off x="3638" y="2728"/>
              <a:ext cx="89" cy="112"/>
            </a:xfrm>
            <a:custGeom>
              <a:avLst/>
              <a:gdLst>
                <a:gd name="T0" fmla="*/ 57 w 59"/>
                <a:gd name="T1" fmla="*/ 42 h 74"/>
                <a:gd name="T2" fmla="*/ 14 w 59"/>
                <a:gd name="T3" fmla="*/ 42 h 74"/>
                <a:gd name="T4" fmla="*/ 14 w 59"/>
                <a:gd name="T5" fmla="*/ 54 h 74"/>
                <a:gd name="T6" fmla="*/ 25 w 59"/>
                <a:gd name="T7" fmla="*/ 63 h 74"/>
                <a:gd name="T8" fmla="*/ 59 w 59"/>
                <a:gd name="T9" fmla="*/ 63 h 74"/>
                <a:gd name="T10" fmla="*/ 59 w 59"/>
                <a:gd name="T11" fmla="*/ 74 h 74"/>
                <a:gd name="T12" fmla="*/ 22 w 59"/>
                <a:gd name="T13" fmla="*/ 74 h 74"/>
                <a:gd name="T14" fmla="*/ 6 w 59"/>
                <a:gd name="T15" fmla="*/ 70 h 74"/>
                <a:gd name="T16" fmla="*/ 0 w 59"/>
                <a:gd name="T17" fmla="*/ 58 h 74"/>
                <a:gd name="T18" fmla="*/ 0 w 59"/>
                <a:gd name="T19" fmla="*/ 16 h 74"/>
                <a:gd name="T20" fmla="*/ 6 w 59"/>
                <a:gd name="T21" fmla="*/ 4 h 74"/>
                <a:gd name="T22" fmla="*/ 20 w 59"/>
                <a:gd name="T23" fmla="*/ 0 h 74"/>
                <a:gd name="T24" fmla="*/ 59 w 59"/>
                <a:gd name="T25" fmla="*/ 0 h 74"/>
                <a:gd name="T26" fmla="*/ 59 w 59"/>
                <a:gd name="T27" fmla="*/ 10 h 74"/>
                <a:gd name="T28" fmla="*/ 25 w 59"/>
                <a:gd name="T29" fmla="*/ 10 h 74"/>
                <a:gd name="T30" fmla="*/ 14 w 59"/>
                <a:gd name="T31" fmla="*/ 19 h 74"/>
                <a:gd name="T32" fmla="*/ 14 w 59"/>
                <a:gd name="T33" fmla="*/ 31 h 74"/>
                <a:gd name="T34" fmla="*/ 57 w 59"/>
                <a:gd name="T35" fmla="*/ 31 h 74"/>
                <a:gd name="T36" fmla="*/ 57 w 59"/>
                <a:gd name="T37"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7" y="42"/>
                  </a:moveTo>
                  <a:cubicBezTo>
                    <a:pt x="14" y="42"/>
                    <a:pt x="14" y="42"/>
                    <a:pt x="14" y="42"/>
                  </a:cubicBezTo>
                  <a:cubicBezTo>
                    <a:pt x="14" y="54"/>
                    <a:pt x="14" y="54"/>
                    <a:pt x="14" y="54"/>
                  </a:cubicBezTo>
                  <a:cubicBezTo>
                    <a:pt x="14" y="60"/>
                    <a:pt x="17" y="63"/>
                    <a:pt x="25" y="63"/>
                  </a:cubicBezTo>
                  <a:cubicBezTo>
                    <a:pt x="59" y="63"/>
                    <a:pt x="59" y="63"/>
                    <a:pt x="59" y="63"/>
                  </a:cubicBezTo>
                  <a:cubicBezTo>
                    <a:pt x="59" y="74"/>
                    <a:pt x="59" y="74"/>
                    <a:pt x="59" y="74"/>
                  </a:cubicBezTo>
                  <a:cubicBezTo>
                    <a:pt x="22" y="74"/>
                    <a:pt x="22" y="74"/>
                    <a:pt x="22" y="74"/>
                  </a:cubicBezTo>
                  <a:cubicBezTo>
                    <a:pt x="15" y="74"/>
                    <a:pt x="10" y="72"/>
                    <a:pt x="6" y="70"/>
                  </a:cubicBezTo>
                  <a:cubicBezTo>
                    <a:pt x="2" y="67"/>
                    <a:pt x="0" y="63"/>
                    <a:pt x="0" y="58"/>
                  </a:cubicBezTo>
                  <a:cubicBezTo>
                    <a:pt x="0" y="16"/>
                    <a:pt x="0" y="16"/>
                    <a:pt x="0" y="16"/>
                  </a:cubicBezTo>
                  <a:cubicBezTo>
                    <a:pt x="0" y="11"/>
                    <a:pt x="2" y="7"/>
                    <a:pt x="6" y="4"/>
                  </a:cubicBezTo>
                  <a:cubicBezTo>
                    <a:pt x="9" y="1"/>
                    <a:pt x="14" y="0"/>
                    <a:pt x="20" y="0"/>
                  </a:cubicBezTo>
                  <a:cubicBezTo>
                    <a:pt x="59" y="0"/>
                    <a:pt x="59" y="0"/>
                    <a:pt x="59" y="0"/>
                  </a:cubicBezTo>
                  <a:cubicBezTo>
                    <a:pt x="59" y="10"/>
                    <a:pt x="59" y="10"/>
                    <a:pt x="59" y="10"/>
                  </a:cubicBezTo>
                  <a:cubicBezTo>
                    <a:pt x="25" y="10"/>
                    <a:pt x="25" y="10"/>
                    <a:pt x="25" y="10"/>
                  </a:cubicBezTo>
                  <a:cubicBezTo>
                    <a:pt x="17" y="10"/>
                    <a:pt x="14" y="13"/>
                    <a:pt x="14" y="19"/>
                  </a:cubicBezTo>
                  <a:cubicBezTo>
                    <a:pt x="14" y="31"/>
                    <a:pt x="14" y="31"/>
                    <a:pt x="14" y="31"/>
                  </a:cubicBezTo>
                  <a:cubicBezTo>
                    <a:pt x="57" y="31"/>
                    <a:pt x="57" y="31"/>
                    <a:pt x="57" y="31"/>
                  </a:cubicBezTo>
                  <a:lnTo>
                    <a:pt x="57" y="42"/>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6" name="Freeform 57"/>
            <p:cNvSpPr>
              <a:spLocks/>
            </p:cNvSpPr>
            <p:nvPr userDrawn="1"/>
          </p:nvSpPr>
          <p:spPr bwMode="auto">
            <a:xfrm>
              <a:off x="2023" y="2987"/>
              <a:ext cx="89" cy="112"/>
            </a:xfrm>
            <a:custGeom>
              <a:avLst/>
              <a:gdLst>
                <a:gd name="T0" fmla="*/ 56 w 59"/>
                <a:gd name="T1" fmla="*/ 43 h 74"/>
                <a:gd name="T2" fmla="*/ 13 w 59"/>
                <a:gd name="T3" fmla="*/ 43 h 74"/>
                <a:gd name="T4" fmla="*/ 13 w 59"/>
                <a:gd name="T5" fmla="*/ 55 h 74"/>
                <a:gd name="T6" fmla="*/ 24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5 w 59"/>
                <a:gd name="T21" fmla="*/ 5 h 74"/>
                <a:gd name="T22" fmla="*/ 20 w 59"/>
                <a:gd name="T23" fmla="*/ 0 h 74"/>
                <a:gd name="T24" fmla="*/ 59 w 59"/>
                <a:gd name="T25" fmla="*/ 0 h 74"/>
                <a:gd name="T26" fmla="*/ 59 w 59"/>
                <a:gd name="T27" fmla="*/ 11 h 74"/>
                <a:gd name="T28" fmla="*/ 24 w 59"/>
                <a:gd name="T29" fmla="*/ 11 h 74"/>
                <a:gd name="T30" fmla="*/ 13 w 59"/>
                <a:gd name="T31" fmla="*/ 19 h 74"/>
                <a:gd name="T32" fmla="*/ 13 w 59"/>
                <a:gd name="T33" fmla="*/ 32 h 74"/>
                <a:gd name="T34" fmla="*/ 56 w 59"/>
                <a:gd name="T35" fmla="*/ 32 h 74"/>
                <a:gd name="T36" fmla="*/ 56 w 59"/>
                <a:gd name="T3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6" y="43"/>
                  </a:moveTo>
                  <a:cubicBezTo>
                    <a:pt x="13" y="43"/>
                    <a:pt x="13" y="43"/>
                    <a:pt x="13" y="43"/>
                  </a:cubicBezTo>
                  <a:cubicBezTo>
                    <a:pt x="13" y="55"/>
                    <a:pt x="13" y="55"/>
                    <a:pt x="13" y="55"/>
                  </a:cubicBezTo>
                  <a:cubicBezTo>
                    <a:pt x="13" y="61"/>
                    <a:pt x="17" y="63"/>
                    <a:pt x="24" y="63"/>
                  </a:cubicBezTo>
                  <a:cubicBezTo>
                    <a:pt x="59" y="63"/>
                    <a:pt x="59" y="63"/>
                    <a:pt x="59" y="63"/>
                  </a:cubicBezTo>
                  <a:cubicBezTo>
                    <a:pt x="59" y="74"/>
                    <a:pt x="59" y="74"/>
                    <a:pt x="59" y="74"/>
                  </a:cubicBezTo>
                  <a:cubicBezTo>
                    <a:pt x="21" y="74"/>
                    <a:pt x="21" y="74"/>
                    <a:pt x="21" y="74"/>
                  </a:cubicBezTo>
                  <a:cubicBezTo>
                    <a:pt x="14" y="74"/>
                    <a:pt x="9" y="73"/>
                    <a:pt x="6" y="70"/>
                  </a:cubicBezTo>
                  <a:cubicBezTo>
                    <a:pt x="2" y="68"/>
                    <a:pt x="0" y="64"/>
                    <a:pt x="0" y="58"/>
                  </a:cubicBezTo>
                  <a:cubicBezTo>
                    <a:pt x="0" y="17"/>
                    <a:pt x="0" y="17"/>
                    <a:pt x="0" y="17"/>
                  </a:cubicBezTo>
                  <a:cubicBezTo>
                    <a:pt x="0" y="12"/>
                    <a:pt x="1" y="8"/>
                    <a:pt x="5" y="5"/>
                  </a:cubicBezTo>
                  <a:cubicBezTo>
                    <a:pt x="9" y="2"/>
                    <a:pt x="13" y="0"/>
                    <a:pt x="20" y="0"/>
                  </a:cubicBezTo>
                  <a:cubicBezTo>
                    <a:pt x="59" y="0"/>
                    <a:pt x="59" y="0"/>
                    <a:pt x="59" y="0"/>
                  </a:cubicBezTo>
                  <a:cubicBezTo>
                    <a:pt x="59" y="11"/>
                    <a:pt x="59" y="11"/>
                    <a:pt x="59" y="11"/>
                  </a:cubicBezTo>
                  <a:cubicBezTo>
                    <a:pt x="24" y="11"/>
                    <a:pt x="24" y="11"/>
                    <a:pt x="24" y="11"/>
                  </a:cubicBezTo>
                  <a:cubicBezTo>
                    <a:pt x="17" y="11"/>
                    <a:pt x="13" y="14"/>
                    <a:pt x="13" y="19"/>
                  </a:cubicBezTo>
                  <a:cubicBezTo>
                    <a:pt x="13" y="32"/>
                    <a:pt x="13" y="32"/>
                    <a:pt x="13" y="32"/>
                  </a:cubicBezTo>
                  <a:cubicBezTo>
                    <a:pt x="56" y="32"/>
                    <a:pt x="56" y="32"/>
                    <a:pt x="56" y="32"/>
                  </a:cubicBezTo>
                  <a:lnTo>
                    <a:pt x="56"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7" name="Freeform 58"/>
            <p:cNvSpPr>
              <a:spLocks/>
            </p:cNvSpPr>
            <p:nvPr userDrawn="1"/>
          </p:nvSpPr>
          <p:spPr bwMode="auto">
            <a:xfrm>
              <a:off x="2164" y="2987"/>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8" name="Freeform 59"/>
            <p:cNvSpPr>
              <a:spLocks/>
            </p:cNvSpPr>
            <p:nvPr userDrawn="1"/>
          </p:nvSpPr>
          <p:spPr bwMode="auto">
            <a:xfrm>
              <a:off x="2394" y="2987"/>
              <a:ext cx="89" cy="112"/>
            </a:xfrm>
            <a:custGeom>
              <a:avLst/>
              <a:gdLst>
                <a:gd name="T0" fmla="*/ 59 w 59"/>
                <a:gd name="T1" fmla="*/ 43 h 74"/>
                <a:gd name="T2" fmla="*/ 13 w 59"/>
                <a:gd name="T3" fmla="*/ 43 h 74"/>
                <a:gd name="T4" fmla="*/ 13 w 59"/>
                <a:gd name="T5" fmla="*/ 74 h 74"/>
                <a:gd name="T6" fmla="*/ 0 w 59"/>
                <a:gd name="T7" fmla="*/ 74 h 74"/>
                <a:gd name="T8" fmla="*/ 0 w 59"/>
                <a:gd name="T9" fmla="*/ 15 h 74"/>
                <a:gd name="T10" fmla="*/ 6 w 59"/>
                <a:gd name="T11" fmla="*/ 4 h 74"/>
                <a:gd name="T12" fmla="*/ 20 w 59"/>
                <a:gd name="T13" fmla="*/ 0 h 74"/>
                <a:gd name="T14" fmla="*/ 59 w 59"/>
                <a:gd name="T15" fmla="*/ 0 h 74"/>
                <a:gd name="T16" fmla="*/ 59 w 59"/>
                <a:gd name="T17" fmla="*/ 11 h 74"/>
                <a:gd name="T18" fmla="*/ 24 w 59"/>
                <a:gd name="T19" fmla="*/ 11 h 74"/>
                <a:gd name="T20" fmla="*/ 13 w 59"/>
                <a:gd name="T21" fmla="*/ 19 h 74"/>
                <a:gd name="T22" fmla="*/ 13 w 59"/>
                <a:gd name="T23" fmla="*/ 32 h 74"/>
                <a:gd name="T24" fmla="*/ 59 w 59"/>
                <a:gd name="T25" fmla="*/ 32 h 74"/>
                <a:gd name="T26" fmla="*/ 59 w 59"/>
                <a:gd name="T2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74">
                  <a:moveTo>
                    <a:pt x="59" y="43"/>
                  </a:moveTo>
                  <a:cubicBezTo>
                    <a:pt x="13" y="43"/>
                    <a:pt x="13" y="43"/>
                    <a:pt x="13" y="43"/>
                  </a:cubicBezTo>
                  <a:cubicBezTo>
                    <a:pt x="13" y="74"/>
                    <a:pt x="13" y="74"/>
                    <a:pt x="13" y="74"/>
                  </a:cubicBezTo>
                  <a:cubicBezTo>
                    <a:pt x="0" y="74"/>
                    <a:pt x="0" y="74"/>
                    <a:pt x="0" y="74"/>
                  </a:cubicBezTo>
                  <a:cubicBezTo>
                    <a:pt x="0" y="15"/>
                    <a:pt x="0" y="15"/>
                    <a:pt x="0" y="15"/>
                  </a:cubicBezTo>
                  <a:cubicBezTo>
                    <a:pt x="0" y="11"/>
                    <a:pt x="2" y="7"/>
                    <a:pt x="6" y="4"/>
                  </a:cubicBezTo>
                  <a:cubicBezTo>
                    <a:pt x="9" y="1"/>
                    <a:pt x="14" y="0"/>
                    <a:pt x="20" y="0"/>
                  </a:cubicBezTo>
                  <a:cubicBezTo>
                    <a:pt x="59" y="0"/>
                    <a:pt x="59" y="0"/>
                    <a:pt x="59" y="0"/>
                  </a:cubicBezTo>
                  <a:cubicBezTo>
                    <a:pt x="59" y="11"/>
                    <a:pt x="59" y="11"/>
                    <a:pt x="59" y="11"/>
                  </a:cubicBezTo>
                  <a:cubicBezTo>
                    <a:pt x="24" y="11"/>
                    <a:pt x="24" y="11"/>
                    <a:pt x="24" y="11"/>
                  </a:cubicBezTo>
                  <a:cubicBezTo>
                    <a:pt x="16" y="11"/>
                    <a:pt x="13" y="14"/>
                    <a:pt x="13" y="19"/>
                  </a:cubicBezTo>
                  <a:cubicBezTo>
                    <a:pt x="13" y="32"/>
                    <a:pt x="13" y="32"/>
                    <a:pt x="13" y="32"/>
                  </a:cubicBezTo>
                  <a:cubicBezTo>
                    <a:pt x="59" y="32"/>
                    <a:pt x="59" y="32"/>
                    <a:pt x="59" y="32"/>
                  </a:cubicBezTo>
                  <a:lnTo>
                    <a:pt x="59"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59" name="Freeform 60"/>
            <p:cNvSpPr>
              <a:spLocks noEditPoints="1"/>
            </p:cNvSpPr>
            <p:nvPr userDrawn="1"/>
          </p:nvSpPr>
          <p:spPr bwMode="auto">
            <a:xfrm>
              <a:off x="2542" y="2987"/>
              <a:ext cx="97" cy="112"/>
            </a:xfrm>
            <a:custGeom>
              <a:avLst/>
              <a:gdLst>
                <a:gd name="T0" fmla="*/ 64 w 64"/>
                <a:gd name="T1" fmla="*/ 57 h 74"/>
                <a:gd name="T2" fmla="*/ 42 w 64"/>
                <a:gd name="T3" fmla="*/ 74 h 74"/>
                <a:gd name="T4" fmla="*/ 22 w 64"/>
                <a:gd name="T5" fmla="*/ 74 h 74"/>
                <a:gd name="T6" fmla="*/ 7 w 64"/>
                <a:gd name="T7" fmla="*/ 70 h 74"/>
                <a:gd name="T8" fmla="*/ 0 w 64"/>
                <a:gd name="T9" fmla="*/ 57 h 74"/>
                <a:gd name="T10" fmla="*/ 0 w 64"/>
                <a:gd name="T11" fmla="*/ 17 h 74"/>
                <a:gd name="T12" fmla="*/ 7 w 64"/>
                <a:gd name="T13" fmla="*/ 4 h 74"/>
                <a:gd name="T14" fmla="*/ 22 w 64"/>
                <a:gd name="T15" fmla="*/ 0 h 74"/>
                <a:gd name="T16" fmla="*/ 42 w 64"/>
                <a:gd name="T17" fmla="*/ 0 h 74"/>
                <a:gd name="T18" fmla="*/ 64 w 64"/>
                <a:gd name="T19" fmla="*/ 17 h 74"/>
                <a:gd name="T20" fmla="*/ 64 w 64"/>
                <a:gd name="T21" fmla="*/ 57 h 74"/>
                <a:gd name="T22" fmla="*/ 51 w 64"/>
                <a:gd name="T23" fmla="*/ 55 h 74"/>
                <a:gd name="T24" fmla="*/ 51 w 64"/>
                <a:gd name="T25" fmla="*/ 20 h 74"/>
                <a:gd name="T26" fmla="*/ 48 w 64"/>
                <a:gd name="T27" fmla="*/ 13 h 74"/>
                <a:gd name="T28" fmla="*/ 39 w 64"/>
                <a:gd name="T29" fmla="*/ 11 h 74"/>
                <a:gd name="T30" fmla="*/ 25 w 64"/>
                <a:gd name="T31" fmla="*/ 11 h 74"/>
                <a:gd name="T32" fmla="*/ 16 w 64"/>
                <a:gd name="T33" fmla="*/ 13 h 74"/>
                <a:gd name="T34" fmla="*/ 14 w 64"/>
                <a:gd name="T35" fmla="*/ 20 h 74"/>
                <a:gd name="T36" fmla="*/ 14 w 64"/>
                <a:gd name="T37" fmla="*/ 54 h 74"/>
                <a:gd name="T38" fmla="*/ 17 w 64"/>
                <a:gd name="T39" fmla="*/ 61 h 74"/>
                <a:gd name="T40" fmla="*/ 25 w 64"/>
                <a:gd name="T41" fmla="*/ 63 h 74"/>
                <a:gd name="T42" fmla="*/ 39 w 64"/>
                <a:gd name="T43" fmla="*/ 63 h 74"/>
                <a:gd name="T44" fmla="*/ 48 w 64"/>
                <a:gd name="T45" fmla="*/ 61 h 74"/>
                <a:gd name="T46" fmla="*/ 51 w 64"/>
                <a:gd name="T4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4">
                  <a:moveTo>
                    <a:pt x="64" y="57"/>
                  </a:moveTo>
                  <a:cubicBezTo>
                    <a:pt x="64" y="69"/>
                    <a:pt x="57" y="74"/>
                    <a:pt x="42" y="74"/>
                  </a:cubicBezTo>
                  <a:cubicBezTo>
                    <a:pt x="22" y="74"/>
                    <a:pt x="22" y="74"/>
                    <a:pt x="22" y="74"/>
                  </a:cubicBezTo>
                  <a:cubicBezTo>
                    <a:pt x="15" y="74"/>
                    <a:pt x="10" y="73"/>
                    <a:pt x="7" y="70"/>
                  </a:cubicBezTo>
                  <a:cubicBezTo>
                    <a:pt x="2" y="67"/>
                    <a:pt x="0" y="63"/>
                    <a:pt x="0" y="57"/>
                  </a:cubicBezTo>
                  <a:cubicBezTo>
                    <a:pt x="0" y="17"/>
                    <a:pt x="0" y="17"/>
                    <a:pt x="0" y="17"/>
                  </a:cubicBezTo>
                  <a:cubicBezTo>
                    <a:pt x="0" y="11"/>
                    <a:pt x="2" y="7"/>
                    <a:pt x="7" y="4"/>
                  </a:cubicBezTo>
                  <a:cubicBezTo>
                    <a:pt x="10" y="1"/>
                    <a:pt x="15" y="0"/>
                    <a:pt x="22" y="0"/>
                  </a:cubicBezTo>
                  <a:cubicBezTo>
                    <a:pt x="42" y="0"/>
                    <a:pt x="42" y="0"/>
                    <a:pt x="42" y="0"/>
                  </a:cubicBezTo>
                  <a:cubicBezTo>
                    <a:pt x="57" y="0"/>
                    <a:pt x="64" y="6"/>
                    <a:pt x="64" y="17"/>
                  </a:cubicBezTo>
                  <a:lnTo>
                    <a:pt x="64" y="57"/>
                  </a:lnTo>
                  <a:close/>
                  <a:moveTo>
                    <a:pt x="51" y="55"/>
                  </a:moveTo>
                  <a:cubicBezTo>
                    <a:pt x="51" y="20"/>
                    <a:pt x="51" y="20"/>
                    <a:pt x="51" y="20"/>
                  </a:cubicBezTo>
                  <a:cubicBezTo>
                    <a:pt x="51" y="17"/>
                    <a:pt x="50" y="14"/>
                    <a:pt x="48" y="13"/>
                  </a:cubicBezTo>
                  <a:cubicBezTo>
                    <a:pt x="46" y="12"/>
                    <a:pt x="43" y="11"/>
                    <a:pt x="39" y="11"/>
                  </a:cubicBezTo>
                  <a:cubicBezTo>
                    <a:pt x="25" y="11"/>
                    <a:pt x="25" y="11"/>
                    <a:pt x="25" y="11"/>
                  </a:cubicBezTo>
                  <a:cubicBezTo>
                    <a:pt x="21" y="11"/>
                    <a:pt x="18" y="12"/>
                    <a:pt x="16" y="13"/>
                  </a:cubicBezTo>
                  <a:cubicBezTo>
                    <a:pt x="14" y="14"/>
                    <a:pt x="14" y="17"/>
                    <a:pt x="14" y="20"/>
                  </a:cubicBezTo>
                  <a:cubicBezTo>
                    <a:pt x="14" y="54"/>
                    <a:pt x="14" y="54"/>
                    <a:pt x="14" y="54"/>
                  </a:cubicBezTo>
                  <a:cubicBezTo>
                    <a:pt x="14" y="57"/>
                    <a:pt x="15" y="60"/>
                    <a:pt x="17" y="61"/>
                  </a:cubicBezTo>
                  <a:cubicBezTo>
                    <a:pt x="18" y="63"/>
                    <a:pt x="21" y="63"/>
                    <a:pt x="25" y="63"/>
                  </a:cubicBezTo>
                  <a:cubicBezTo>
                    <a:pt x="39" y="63"/>
                    <a:pt x="39" y="63"/>
                    <a:pt x="39" y="63"/>
                  </a:cubicBezTo>
                  <a:cubicBezTo>
                    <a:pt x="43" y="63"/>
                    <a:pt x="46" y="63"/>
                    <a:pt x="48" y="61"/>
                  </a:cubicBezTo>
                  <a:cubicBezTo>
                    <a:pt x="50" y="60"/>
                    <a:pt x="51" y="58"/>
                    <a:pt x="51" y="55"/>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0" name="Freeform 61"/>
            <p:cNvSpPr>
              <a:spLocks/>
            </p:cNvSpPr>
            <p:nvPr userDrawn="1"/>
          </p:nvSpPr>
          <p:spPr bwMode="auto">
            <a:xfrm>
              <a:off x="2696" y="2987"/>
              <a:ext cx="98" cy="112"/>
            </a:xfrm>
            <a:custGeom>
              <a:avLst/>
              <a:gdLst>
                <a:gd name="T0" fmla="*/ 65 w 65"/>
                <a:gd name="T1" fmla="*/ 74 h 74"/>
                <a:gd name="T2" fmla="*/ 48 w 65"/>
                <a:gd name="T3" fmla="*/ 74 h 74"/>
                <a:gd name="T4" fmla="*/ 16 w 65"/>
                <a:gd name="T5" fmla="*/ 46 h 74"/>
                <a:gd name="T6" fmla="*/ 14 w 65"/>
                <a:gd name="T7" fmla="*/ 41 h 74"/>
                <a:gd name="T8" fmla="*/ 22 w 65"/>
                <a:gd name="T9" fmla="*/ 35 h 74"/>
                <a:gd name="T10" fmla="*/ 42 w 65"/>
                <a:gd name="T11" fmla="*/ 35 h 74"/>
                <a:gd name="T12" fmla="*/ 51 w 65"/>
                <a:gd name="T13" fmla="*/ 27 h 74"/>
                <a:gd name="T14" fmla="*/ 51 w 65"/>
                <a:gd name="T15" fmla="*/ 19 h 74"/>
                <a:gd name="T16" fmla="*/ 40 w 65"/>
                <a:gd name="T17" fmla="*/ 11 h 74"/>
                <a:gd name="T18" fmla="*/ 13 w 65"/>
                <a:gd name="T19" fmla="*/ 11 h 74"/>
                <a:gd name="T20" fmla="*/ 13 w 65"/>
                <a:gd name="T21" fmla="*/ 74 h 74"/>
                <a:gd name="T22" fmla="*/ 0 w 65"/>
                <a:gd name="T23" fmla="*/ 74 h 74"/>
                <a:gd name="T24" fmla="*/ 0 w 65"/>
                <a:gd name="T25" fmla="*/ 0 h 74"/>
                <a:gd name="T26" fmla="*/ 44 w 65"/>
                <a:gd name="T27" fmla="*/ 0 h 74"/>
                <a:gd name="T28" fmla="*/ 65 w 65"/>
                <a:gd name="T29" fmla="*/ 16 h 74"/>
                <a:gd name="T30" fmla="*/ 65 w 65"/>
                <a:gd name="T31" fmla="*/ 29 h 74"/>
                <a:gd name="T32" fmla="*/ 59 w 65"/>
                <a:gd name="T33" fmla="*/ 40 h 74"/>
                <a:gd name="T34" fmla="*/ 45 w 65"/>
                <a:gd name="T35" fmla="*/ 44 h 74"/>
                <a:gd name="T36" fmla="*/ 30 w 65"/>
                <a:gd name="T37" fmla="*/ 44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8" y="74"/>
                    <a:pt x="48" y="74"/>
                    <a:pt x="48" y="74"/>
                  </a:cubicBezTo>
                  <a:cubicBezTo>
                    <a:pt x="16" y="46"/>
                    <a:pt x="16" y="46"/>
                    <a:pt x="16" y="46"/>
                  </a:cubicBezTo>
                  <a:cubicBezTo>
                    <a:pt x="15" y="45"/>
                    <a:pt x="14" y="43"/>
                    <a:pt x="14" y="41"/>
                  </a:cubicBezTo>
                  <a:cubicBezTo>
                    <a:pt x="14" y="37"/>
                    <a:pt x="17" y="35"/>
                    <a:pt x="22" y="35"/>
                  </a:cubicBezTo>
                  <a:cubicBezTo>
                    <a:pt x="42" y="35"/>
                    <a:pt x="42" y="35"/>
                    <a:pt x="42" y="35"/>
                  </a:cubicBezTo>
                  <a:cubicBezTo>
                    <a:pt x="48" y="35"/>
                    <a:pt x="51" y="32"/>
                    <a:pt x="51" y="27"/>
                  </a:cubicBezTo>
                  <a:cubicBezTo>
                    <a:pt x="51" y="19"/>
                    <a:pt x="51" y="19"/>
                    <a:pt x="51" y="19"/>
                  </a:cubicBezTo>
                  <a:cubicBezTo>
                    <a:pt x="51" y="14"/>
                    <a:pt x="48" y="11"/>
                    <a:pt x="40" y="11"/>
                  </a:cubicBezTo>
                  <a:cubicBezTo>
                    <a:pt x="13" y="11"/>
                    <a:pt x="13" y="11"/>
                    <a:pt x="13" y="11"/>
                  </a:cubicBezTo>
                  <a:cubicBezTo>
                    <a:pt x="13" y="74"/>
                    <a:pt x="13" y="74"/>
                    <a:pt x="13" y="74"/>
                  </a:cubicBezTo>
                  <a:cubicBezTo>
                    <a:pt x="0" y="74"/>
                    <a:pt x="0" y="74"/>
                    <a:pt x="0" y="74"/>
                  </a:cubicBezTo>
                  <a:cubicBezTo>
                    <a:pt x="0" y="0"/>
                    <a:pt x="0" y="0"/>
                    <a:pt x="0" y="0"/>
                  </a:cubicBezTo>
                  <a:cubicBezTo>
                    <a:pt x="44" y="0"/>
                    <a:pt x="44" y="0"/>
                    <a:pt x="44" y="0"/>
                  </a:cubicBezTo>
                  <a:cubicBezTo>
                    <a:pt x="58" y="0"/>
                    <a:pt x="65" y="5"/>
                    <a:pt x="65" y="16"/>
                  </a:cubicBezTo>
                  <a:cubicBezTo>
                    <a:pt x="65" y="29"/>
                    <a:pt x="65" y="29"/>
                    <a:pt x="65" y="29"/>
                  </a:cubicBezTo>
                  <a:cubicBezTo>
                    <a:pt x="65" y="33"/>
                    <a:pt x="63" y="37"/>
                    <a:pt x="59" y="40"/>
                  </a:cubicBezTo>
                  <a:cubicBezTo>
                    <a:pt x="56" y="43"/>
                    <a:pt x="51" y="44"/>
                    <a:pt x="45" y="44"/>
                  </a:cubicBezTo>
                  <a:cubicBezTo>
                    <a:pt x="30" y="44"/>
                    <a:pt x="30" y="44"/>
                    <a:pt x="30" y="44"/>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1" name="Freeform 62"/>
            <p:cNvSpPr>
              <a:spLocks/>
            </p:cNvSpPr>
            <p:nvPr userDrawn="1"/>
          </p:nvSpPr>
          <p:spPr bwMode="auto">
            <a:xfrm>
              <a:off x="2847" y="2987"/>
              <a:ext cx="89" cy="112"/>
            </a:xfrm>
            <a:custGeom>
              <a:avLst/>
              <a:gdLst>
                <a:gd name="T0" fmla="*/ 57 w 59"/>
                <a:gd name="T1" fmla="*/ 43 h 74"/>
                <a:gd name="T2" fmla="*/ 13 w 59"/>
                <a:gd name="T3" fmla="*/ 43 h 74"/>
                <a:gd name="T4" fmla="*/ 13 w 59"/>
                <a:gd name="T5" fmla="*/ 55 h 74"/>
                <a:gd name="T6" fmla="*/ 25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6 w 59"/>
                <a:gd name="T21" fmla="*/ 5 h 74"/>
                <a:gd name="T22" fmla="*/ 20 w 59"/>
                <a:gd name="T23" fmla="*/ 0 h 74"/>
                <a:gd name="T24" fmla="*/ 59 w 59"/>
                <a:gd name="T25" fmla="*/ 0 h 74"/>
                <a:gd name="T26" fmla="*/ 59 w 59"/>
                <a:gd name="T27" fmla="*/ 11 h 74"/>
                <a:gd name="T28" fmla="*/ 25 w 59"/>
                <a:gd name="T29" fmla="*/ 11 h 74"/>
                <a:gd name="T30" fmla="*/ 13 w 59"/>
                <a:gd name="T31" fmla="*/ 19 h 74"/>
                <a:gd name="T32" fmla="*/ 13 w 59"/>
                <a:gd name="T33" fmla="*/ 32 h 74"/>
                <a:gd name="T34" fmla="*/ 57 w 59"/>
                <a:gd name="T35" fmla="*/ 32 h 74"/>
                <a:gd name="T36" fmla="*/ 57 w 59"/>
                <a:gd name="T3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7" y="43"/>
                  </a:moveTo>
                  <a:cubicBezTo>
                    <a:pt x="13" y="43"/>
                    <a:pt x="13" y="43"/>
                    <a:pt x="13" y="43"/>
                  </a:cubicBezTo>
                  <a:cubicBezTo>
                    <a:pt x="13" y="55"/>
                    <a:pt x="13" y="55"/>
                    <a:pt x="13" y="55"/>
                  </a:cubicBezTo>
                  <a:cubicBezTo>
                    <a:pt x="13" y="61"/>
                    <a:pt x="17" y="63"/>
                    <a:pt x="25" y="63"/>
                  </a:cubicBezTo>
                  <a:cubicBezTo>
                    <a:pt x="59" y="63"/>
                    <a:pt x="59" y="63"/>
                    <a:pt x="59" y="63"/>
                  </a:cubicBezTo>
                  <a:cubicBezTo>
                    <a:pt x="59" y="74"/>
                    <a:pt x="59" y="74"/>
                    <a:pt x="59" y="74"/>
                  </a:cubicBezTo>
                  <a:cubicBezTo>
                    <a:pt x="21" y="74"/>
                    <a:pt x="21" y="74"/>
                    <a:pt x="21" y="74"/>
                  </a:cubicBezTo>
                  <a:cubicBezTo>
                    <a:pt x="15" y="74"/>
                    <a:pt x="10" y="73"/>
                    <a:pt x="6" y="70"/>
                  </a:cubicBezTo>
                  <a:cubicBezTo>
                    <a:pt x="2" y="68"/>
                    <a:pt x="0" y="64"/>
                    <a:pt x="0" y="58"/>
                  </a:cubicBezTo>
                  <a:cubicBezTo>
                    <a:pt x="0" y="17"/>
                    <a:pt x="0" y="17"/>
                    <a:pt x="0" y="17"/>
                  </a:cubicBezTo>
                  <a:cubicBezTo>
                    <a:pt x="0" y="12"/>
                    <a:pt x="2" y="8"/>
                    <a:pt x="6" y="5"/>
                  </a:cubicBezTo>
                  <a:cubicBezTo>
                    <a:pt x="9" y="2"/>
                    <a:pt x="14" y="0"/>
                    <a:pt x="20" y="0"/>
                  </a:cubicBezTo>
                  <a:cubicBezTo>
                    <a:pt x="59" y="0"/>
                    <a:pt x="59" y="0"/>
                    <a:pt x="59" y="0"/>
                  </a:cubicBezTo>
                  <a:cubicBezTo>
                    <a:pt x="59" y="11"/>
                    <a:pt x="59" y="11"/>
                    <a:pt x="59" y="11"/>
                  </a:cubicBezTo>
                  <a:cubicBezTo>
                    <a:pt x="25" y="11"/>
                    <a:pt x="25" y="11"/>
                    <a:pt x="25" y="11"/>
                  </a:cubicBezTo>
                  <a:cubicBezTo>
                    <a:pt x="17" y="11"/>
                    <a:pt x="13" y="14"/>
                    <a:pt x="13" y="19"/>
                  </a:cubicBezTo>
                  <a:cubicBezTo>
                    <a:pt x="13" y="32"/>
                    <a:pt x="13" y="32"/>
                    <a:pt x="13" y="32"/>
                  </a:cubicBezTo>
                  <a:cubicBezTo>
                    <a:pt x="57" y="32"/>
                    <a:pt x="57" y="32"/>
                    <a:pt x="57" y="32"/>
                  </a:cubicBezTo>
                  <a:lnTo>
                    <a:pt x="57"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2" name="Freeform 63"/>
            <p:cNvSpPr>
              <a:spLocks/>
            </p:cNvSpPr>
            <p:nvPr userDrawn="1"/>
          </p:nvSpPr>
          <p:spPr bwMode="auto">
            <a:xfrm>
              <a:off x="2995" y="2987"/>
              <a:ext cx="89" cy="112"/>
            </a:xfrm>
            <a:custGeom>
              <a:avLst/>
              <a:gdLst>
                <a:gd name="T0" fmla="*/ 59 w 59"/>
                <a:gd name="T1" fmla="*/ 11 h 74"/>
                <a:gd name="T2" fmla="*/ 25 w 59"/>
                <a:gd name="T3" fmla="*/ 11 h 74"/>
                <a:gd name="T4" fmla="*/ 14 w 59"/>
                <a:gd name="T5" fmla="*/ 14 h 74"/>
                <a:gd name="T6" fmla="*/ 13 w 59"/>
                <a:gd name="T7" fmla="*/ 24 h 74"/>
                <a:gd name="T8" fmla="*/ 16 w 59"/>
                <a:gd name="T9" fmla="*/ 30 h 74"/>
                <a:gd name="T10" fmla="*/ 25 w 59"/>
                <a:gd name="T11" fmla="*/ 31 h 74"/>
                <a:gd name="T12" fmla="*/ 39 w 59"/>
                <a:gd name="T13" fmla="*/ 31 h 74"/>
                <a:gd name="T14" fmla="*/ 53 w 59"/>
                <a:gd name="T15" fmla="*/ 35 h 74"/>
                <a:gd name="T16" fmla="*/ 58 w 59"/>
                <a:gd name="T17" fmla="*/ 47 h 74"/>
                <a:gd name="T18" fmla="*/ 58 w 59"/>
                <a:gd name="T19" fmla="*/ 58 h 74"/>
                <a:gd name="T20" fmla="*/ 53 w 59"/>
                <a:gd name="T21" fmla="*/ 70 h 74"/>
                <a:gd name="T22" fmla="*/ 38 w 59"/>
                <a:gd name="T23" fmla="*/ 74 h 74"/>
                <a:gd name="T24" fmla="*/ 0 w 59"/>
                <a:gd name="T25" fmla="*/ 74 h 74"/>
                <a:gd name="T26" fmla="*/ 0 w 59"/>
                <a:gd name="T27" fmla="*/ 63 h 74"/>
                <a:gd name="T28" fmla="*/ 34 w 59"/>
                <a:gd name="T29" fmla="*/ 63 h 74"/>
                <a:gd name="T30" fmla="*/ 44 w 59"/>
                <a:gd name="T31" fmla="*/ 60 h 74"/>
                <a:gd name="T32" fmla="*/ 45 w 59"/>
                <a:gd name="T33" fmla="*/ 50 h 74"/>
                <a:gd name="T34" fmla="*/ 34 w 59"/>
                <a:gd name="T35" fmla="*/ 42 h 74"/>
                <a:gd name="T36" fmla="*/ 20 w 59"/>
                <a:gd name="T37" fmla="*/ 42 h 74"/>
                <a:gd name="T38" fmla="*/ 6 w 59"/>
                <a:gd name="T39" fmla="*/ 38 h 74"/>
                <a:gd name="T40" fmla="*/ 0 w 59"/>
                <a:gd name="T41" fmla="*/ 27 h 74"/>
                <a:gd name="T42" fmla="*/ 0 w 59"/>
                <a:gd name="T43" fmla="*/ 16 h 74"/>
                <a:gd name="T44" fmla="*/ 6 w 59"/>
                <a:gd name="T45" fmla="*/ 3 h 74"/>
                <a:gd name="T46" fmla="*/ 20 w 59"/>
                <a:gd name="T47" fmla="*/ 0 h 74"/>
                <a:gd name="T48" fmla="*/ 59 w 59"/>
                <a:gd name="T49" fmla="*/ 0 h 74"/>
                <a:gd name="T50" fmla="*/ 59 w 59"/>
                <a:gd name="T51"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74">
                  <a:moveTo>
                    <a:pt x="59" y="11"/>
                  </a:moveTo>
                  <a:cubicBezTo>
                    <a:pt x="25" y="11"/>
                    <a:pt x="25" y="11"/>
                    <a:pt x="25" y="11"/>
                  </a:cubicBezTo>
                  <a:cubicBezTo>
                    <a:pt x="19" y="11"/>
                    <a:pt x="16" y="12"/>
                    <a:pt x="14" y="14"/>
                  </a:cubicBezTo>
                  <a:cubicBezTo>
                    <a:pt x="13" y="16"/>
                    <a:pt x="13" y="19"/>
                    <a:pt x="13" y="24"/>
                  </a:cubicBezTo>
                  <a:cubicBezTo>
                    <a:pt x="13" y="26"/>
                    <a:pt x="14" y="28"/>
                    <a:pt x="16" y="30"/>
                  </a:cubicBezTo>
                  <a:cubicBezTo>
                    <a:pt x="18" y="31"/>
                    <a:pt x="21" y="31"/>
                    <a:pt x="25" y="31"/>
                  </a:cubicBezTo>
                  <a:cubicBezTo>
                    <a:pt x="39" y="31"/>
                    <a:pt x="39" y="31"/>
                    <a:pt x="39" y="31"/>
                  </a:cubicBezTo>
                  <a:cubicBezTo>
                    <a:pt x="45" y="31"/>
                    <a:pt x="49" y="33"/>
                    <a:pt x="53" y="35"/>
                  </a:cubicBezTo>
                  <a:cubicBezTo>
                    <a:pt x="57" y="38"/>
                    <a:pt x="58" y="42"/>
                    <a:pt x="58" y="47"/>
                  </a:cubicBezTo>
                  <a:cubicBezTo>
                    <a:pt x="58" y="58"/>
                    <a:pt x="58" y="58"/>
                    <a:pt x="58" y="58"/>
                  </a:cubicBezTo>
                  <a:cubicBezTo>
                    <a:pt x="58" y="63"/>
                    <a:pt x="57" y="67"/>
                    <a:pt x="53" y="70"/>
                  </a:cubicBezTo>
                  <a:cubicBezTo>
                    <a:pt x="49" y="73"/>
                    <a:pt x="44" y="74"/>
                    <a:pt x="38" y="74"/>
                  </a:cubicBezTo>
                  <a:cubicBezTo>
                    <a:pt x="0" y="74"/>
                    <a:pt x="0" y="74"/>
                    <a:pt x="0" y="74"/>
                  </a:cubicBezTo>
                  <a:cubicBezTo>
                    <a:pt x="0" y="63"/>
                    <a:pt x="0" y="63"/>
                    <a:pt x="0" y="63"/>
                  </a:cubicBezTo>
                  <a:cubicBezTo>
                    <a:pt x="34" y="63"/>
                    <a:pt x="34" y="63"/>
                    <a:pt x="34" y="63"/>
                  </a:cubicBezTo>
                  <a:cubicBezTo>
                    <a:pt x="39" y="63"/>
                    <a:pt x="43" y="62"/>
                    <a:pt x="44" y="60"/>
                  </a:cubicBezTo>
                  <a:cubicBezTo>
                    <a:pt x="45" y="58"/>
                    <a:pt x="45" y="55"/>
                    <a:pt x="45" y="50"/>
                  </a:cubicBezTo>
                  <a:cubicBezTo>
                    <a:pt x="45" y="45"/>
                    <a:pt x="42" y="42"/>
                    <a:pt x="34" y="42"/>
                  </a:cubicBezTo>
                  <a:cubicBezTo>
                    <a:pt x="20" y="42"/>
                    <a:pt x="20" y="42"/>
                    <a:pt x="20" y="42"/>
                  </a:cubicBezTo>
                  <a:cubicBezTo>
                    <a:pt x="14" y="42"/>
                    <a:pt x="10" y="41"/>
                    <a:pt x="6" y="38"/>
                  </a:cubicBezTo>
                  <a:cubicBezTo>
                    <a:pt x="2" y="36"/>
                    <a:pt x="0" y="32"/>
                    <a:pt x="0" y="27"/>
                  </a:cubicBezTo>
                  <a:cubicBezTo>
                    <a:pt x="0" y="16"/>
                    <a:pt x="0" y="16"/>
                    <a:pt x="0" y="16"/>
                  </a:cubicBezTo>
                  <a:cubicBezTo>
                    <a:pt x="0" y="11"/>
                    <a:pt x="2" y="6"/>
                    <a:pt x="6" y="3"/>
                  </a:cubicBezTo>
                  <a:cubicBezTo>
                    <a:pt x="9" y="1"/>
                    <a:pt x="14" y="0"/>
                    <a:pt x="20" y="0"/>
                  </a:cubicBezTo>
                  <a:cubicBezTo>
                    <a:pt x="59" y="0"/>
                    <a:pt x="59" y="0"/>
                    <a:pt x="59" y="0"/>
                  </a:cubicBezTo>
                  <a:lnTo>
                    <a:pt x="59" y="11"/>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3" name="Freeform 64"/>
            <p:cNvSpPr>
              <a:spLocks/>
            </p:cNvSpPr>
            <p:nvPr userDrawn="1"/>
          </p:nvSpPr>
          <p:spPr bwMode="auto">
            <a:xfrm>
              <a:off x="3132" y="2987"/>
              <a:ext cx="87" cy="112"/>
            </a:xfrm>
            <a:custGeom>
              <a:avLst/>
              <a:gdLst>
                <a:gd name="T0" fmla="*/ 87 w 87"/>
                <a:gd name="T1" fmla="*/ 17 h 112"/>
                <a:gd name="T2" fmla="*/ 54 w 87"/>
                <a:gd name="T3" fmla="*/ 17 h 112"/>
                <a:gd name="T4" fmla="*/ 54 w 87"/>
                <a:gd name="T5" fmla="*/ 112 h 112"/>
                <a:gd name="T6" fmla="*/ 33 w 87"/>
                <a:gd name="T7" fmla="*/ 112 h 112"/>
                <a:gd name="T8" fmla="*/ 33 w 87"/>
                <a:gd name="T9" fmla="*/ 17 h 112"/>
                <a:gd name="T10" fmla="*/ 0 w 87"/>
                <a:gd name="T11" fmla="*/ 17 h 112"/>
                <a:gd name="T12" fmla="*/ 0 w 87"/>
                <a:gd name="T13" fmla="*/ 0 h 112"/>
                <a:gd name="T14" fmla="*/ 87 w 87"/>
                <a:gd name="T15" fmla="*/ 0 h 112"/>
                <a:gd name="T16" fmla="*/ 87 w 87"/>
                <a:gd name="T17"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2">
                  <a:moveTo>
                    <a:pt x="87" y="17"/>
                  </a:moveTo>
                  <a:lnTo>
                    <a:pt x="54" y="17"/>
                  </a:lnTo>
                  <a:lnTo>
                    <a:pt x="54" y="112"/>
                  </a:lnTo>
                  <a:lnTo>
                    <a:pt x="33" y="112"/>
                  </a:lnTo>
                  <a:lnTo>
                    <a:pt x="33" y="17"/>
                  </a:lnTo>
                  <a:lnTo>
                    <a:pt x="0" y="17"/>
                  </a:lnTo>
                  <a:lnTo>
                    <a:pt x="0" y="0"/>
                  </a:lnTo>
                  <a:lnTo>
                    <a:pt x="87" y="0"/>
                  </a:lnTo>
                  <a:lnTo>
                    <a:pt x="87" y="17"/>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4" name="Rectangle 65"/>
            <p:cNvSpPr>
              <a:spLocks noChangeArrowheads="1"/>
            </p:cNvSpPr>
            <p:nvPr userDrawn="1"/>
          </p:nvSpPr>
          <p:spPr bwMode="auto">
            <a:xfrm>
              <a:off x="3266" y="2987"/>
              <a:ext cx="21" cy="112"/>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5" name="Freeform 66"/>
            <p:cNvSpPr>
              <a:spLocks noEditPoints="1"/>
            </p:cNvSpPr>
            <p:nvPr userDrawn="1"/>
          </p:nvSpPr>
          <p:spPr bwMode="auto">
            <a:xfrm>
              <a:off x="3343" y="2959"/>
              <a:ext cx="89" cy="140"/>
            </a:xfrm>
            <a:custGeom>
              <a:avLst/>
              <a:gdLst>
                <a:gd name="T0" fmla="*/ 59 w 59"/>
                <a:gd name="T1" fmla="*/ 93 h 93"/>
                <a:gd name="T2" fmla="*/ 21 w 59"/>
                <a:gd name="T3" fmla="*/ 93 h 93"/>
                <a:gd name="T4" fmla="*/ 6 w 59"/>
                <a:gd name="T5" fmla="*/ 89 h 93"/>
                <a:gd name="T6" fmla="*/ 0 w 59"/>
                <a:gd name="T7" fmla="*/ 77 h 93"/>
                <a:gd name="T8" fmla="*/ 0 w 59"/>
                <a:gd name="T9" fmla="*/ 36 h 93"/>
                <a:gd name="T10" fmla="*/ 5 w 59"/>
                <a:gd name="T11" fmla="*/ 23 h 93"/>
                <a:gd name="T12" fmla="*/ 20 w 59"/>
                <a:gd name="T13" fmla="*/ 19 h 93"/>
                <a:gd name="T14" fmla="*/ 59 w 59"/>
                <a:gd name="T15" fmla="*/ 19 h 93"/>
                <a:gd name="T16" fmla="*/ 59 w 59"/>
                <a:gd name="T17" fmla="*/ 30 h 93"/>
                <a:gd name="T18" fmla="*/ 25 w 59"/>
                <a:gd name="T19" fmla="*/ 30 h 93"/>
                <a:gd name="T20" fmla="*/ 13 w 59"/>
                <a:gd name="T21" fmla="*/ 38 h 93"/>
                <a:gd name="T22" fmla="*/ 13 w 59"/>
                <a:gd name="T23" fmla="*/ 51 h 93"/>
                <a:gd name="T24" fmla="*/ 59 w 59"/>
                <a:gd name="T25" fmla="*/ 51 h 93"/>
                <a:gd name="T26" fmla="*/ 59 w 59"/>
                <a:gd name="T27" fmla="*/ 62 h 93"/>
                <a:gd name="T28" fmla="*/ 13 w 59"/>
                <a:gd name="T29" fmla="*/ 62 h 93"/>
                <a:gd name="T30" fmla="*/ 13 w 59"/>
                <a:gd name="T31" fmla="*/ 74 h 93"/>
                <a:gd name="T32" fmla="*/ 25 w 59"/>
                <a:gd name="T33" fmla="*/ 82 h 93"/>
                <a:gd name="T34" fmla="*/ 59 w 59"/>
                <a:gd name="T35" fmla="*/ 82 h 93"/>
                <a:gd name="T36" fmla="*/ 59 w 59"/>
                <a:gd name="T37" fmla="*/ 93 h 93"/>
                <a:gd name="T38" fmla="*/ 44 w 59"/>
                <a:gd name="T39" fmla="*/ 13 h 93"/>
                <a:gd name="T40" fmla="*/ 34 w 59"/>
                <a:gd name="T41" fmla="*/ 13 h 93"/>
                <a:gd name="T42" fmla="*/ 24 w 59"/>
                <a:gd name="T43" fmla="*/ 0 h 93"/>
                <a:gd name="T44" fmla="*/ 35 w 59"/>
                <a:gd name="T45" fmla="*/ 0 h 93"/>
                <a:gd name="T46" fmla="*/ 44 w 59"/>
                <a:gd name="T47"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93">
                  <a:moveTo>
                    <a:pt x="59" y="93"/>
                  </a:moveTo>
                  <a:cubicBezTo>
                    <a:pt x="21" y="93"/>
                    <a:pt x="21" y="93"/>
                    <a:pt x="21" y="93"/>
                  </a:cubicBezTo>
                  <a:cubicBezTo>
                    <a:pt x="15" y="93"/>
                    <a:pt x="10" y="92"/>
                    <a:pt x="6" y="89"/>
                  </a:cubicBezTo>
                  <a:cubicBezTo>
                    <a:pt x="2" y="87"/>
                    <a:pt x="0" y="83"/>
                    <a:pt x="0" y="77"/>
                  </a:cubicBezTo>
                  <a:cubicBezTo>
                    <a:pt x="0" y="36"/>
                    <a:pt x="0" y="36"/>
                    <a:pt x="0" y="36"/>
                  </a:cubicBezTo>
                  <a:cubicBezTo>
                    <a:pt x="0" y="30"/>
                    <a:pt x="2" y="26"/>
                    <a:pt x="5" y="23"/>
                  </a:cubicBezTo>
                  <a:cubicBezTo>
                    <a:pt x="9" y="21"/>
                    <a:pt x="14" y="19"/>
                    <a:pt x="20" y="19"/>
                  </a:cubicBezTo>
                  <a:cubicBezTo>
                    <a:pt x="59" y="19"/>
                    <a:pt x="59" y="19"/>
                    <a:pt x="59" y="19"/>
                  </a:cubicBezTo>
                  <a:cubicBezTo>
                    <a:pt x="59" y="30"/>
                    <a:pt x="59" y="30"/>
                    <a:pt x="59" y="30"/>
                  </a:cubicBezTo>
                  <a:cubicBezTo>
                    <a:pt x="25" y="30"/>
                    <a:pt x="25" y="30"/>
                    <a:pt x="25" y="30"/>
                  </a:cubicBezTo>
                  <a:cubicBezTo>
                    <a:pt x="17" y="30"/>
                    <a:pt x="13" y="33"/>
                    <a:pt x="13" y="38"/>
                  </a:cubicBezTo>
                  <a:cubicBezTo>
                    <a:pt x="13" y="51"/>
                    <a:pt x="13" y="51"/>
                    <a:pt x="13" y="51"/>
                  </a:cubicBezTo>
                  <a:cubicBezTo>
                    <a:pt x="59" y="51"/>
                    <a:pt x="59" y="51"/>
                    <a:pt x="59" y="51"/>
                  </a:cubicBezTo>
                  <a:cubicBezTo>
                    <a:pt x="59" y="62"/>
                    <a:pt x="59" y="62"/>
                    <a:pt x="59" y="62"/>
                  </a:cubicBezTo>
                  <a:cubicBezTo>
                    <a:pt x="13" y="62"/>
                    <a:pt x="13" y="62"/>
                    <a:pt x="13" y="62"/>
                  </a:cubicBezTo>
                  <a:cubicBezTo>
                    <a:pt x="13" y="74"/>
                    <a:pt x="13" y="74"/>
                    <a:pt x="13" y="74"/>
                  </a:cubicBezTo>
                  <a:cubicBezTo>
                    <a:pt x="13" y="80"/>
                    <a:pt x="17" y="82"/>
                    <a:pt x="25" y="82"/>
                  </a:cubicBezTo>
                  <a:cubicBezTo>
                    <a:pt x="59" y="82"/>
                    <a:pt x="59" y="82"/>
                    <a:pt x="59" y="82"/>
                  </a:cubicBezTo>
                  <a:lnTo>
                    <a:pt x="59" y="93"/>
                  </a:lnTo>
                  <a:close/>
                  <a:moveTo>
                    <a:pt x="44" y="13"/>
                  </a:moveTo>
                  <a:cubicBezTo>
                    <a:pt x="34" y="13"/>
                    <a:pt x="34" y="13"/>
                    <a:pt x="34" y="13"/>
                  </a:cubicBezTo>
                  <a:cubicBezTo>
                    <a:pt x="24" y="0"/>
                    <a:pt x="24" y="0"/>
                    <a:pt x="24" y="0"/>
                  </a:cubicBezTo>
                  <a:cubicBezTo>
                    <a:pt x="35" y="0"/>
                    <a:pt x="35" y="0"/>
                    <a:pt x="35" y="0"/>
                  </a:cubicBezTo>
                  <a:lnTo>
                    <a:pt x="44" y="1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6" name="Freeform 67"/>
            <p:cNvSpPr>
              <a:spLocks/>
            </p:cNvSpPr>
            <p:nvPr userDrawn="1"/>
          </p:nvSpPr>
          <p:spPr bwMode="auto">
            <a:xfrm>
              <a:off x="3486" y="2987"/>
              <a:ext cx="98" cy="112"/>
            </a:xfrm>
            <a:custGeom>
              <a:avLst/>
              <a:gdLst>
                <a:gd name="T0" fmla="*/ 65 w 65"/>
                <a:gd name="T1" fmla="*/ 74 h 74"/>
                <a:gd name="T2" fmla="*/ 49 w 65"/>
                <a:gd name="T3" fmla="*/ 74 h 74"/>
                <a:gd name="T4" fmla="*/ 16 w 65"/>
                <a:gd name="T5" fmla="*/ 46 h 74"/>
                <a:gd name="T6" fmla="*/ 15 w 65"/>
                <a:gd name="T7" fmla="*/ 41 h 74"/>
                <a:gd name="T8" fmla="*/ 23 w 65"/>
                <a:gd name="T9" fmla="*/ 35 h 74"/>
                <a:gd name="T10" fmla="*/ 42 w 65"/>
                <a:gd name="T11" fmla="*/ 35 h 74"/>
                <a:gd name="T12" fmla="*/ 52 w 65"/>
                <a:gd name="T13" fmla="*/ 27 h 74"/>
                <a:gd name="T14" fmla="*/ 52 w 65"/>
                <a:gd name="T15" fmla="*/ 19 h 74"/>
                <a:gd name="T16" fmla="*/ 41 w 65"/>
                <a:gd name="T17" fmla="*/ 11 h 74"/>
                <a:gd name="T18" fmla="*/ 14 w 65"/>
                <a:gd name="T19" fmla="*/ 11 h 74"/>
                <a:gd name="T20" fmla="*/ 14 w 65"/>
                <a:gd name="T21" fmla="*/ 74 h 74"/>
                <a:gd name="T22" fmla="*/ 0 w 65"/>
                <a:gd name="T23" fmla="*/ 74 h 74"/>
                <a:gd name="T24" fmla="*/ 0 w 65"/>
                <a:gd name="T25" fmla="*/ 0 h 74"/>
                <a:gd name="T26" fmla="*/ 45 w 65"/>
                <a:gd name="T27" fmla="*/ 0 h 74"/>
                <a:gd name="T28" fmla="*/ 65 w 65"/>
                <a:gd name="T29" fmla="*/ 16 h 74"/>
                <a:gd name="T30" fmla="*/ 65 w 65"/>
                <a:gd name="T31" fmla="*/ 29 h 74"/>
                <a:gd name="T32" fmla="*/ 60 w 65"/>
                <a:gd name="T33" fmla="*/ 40 h 74"/>
                <a:gd name="T34" fmla="*/ 46 w 65"/>
                <a:gd name="T35" fmla="*/ 44 h 74"/>
                <a:gd name="T36" fmla="*/ 31 w 65"/>
                <a:gd name="T37" fmla="*/ 44 h 74"/>
                <a:gd name="T38" fmla="*/ 65 w 65"/>
                <a:gd name="T3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4">
                  <a:moveTo>
                    <a:pt x="65" y="74"/>
                  </a:moveTo>
                  <a:cubicBezTo>
                    <a:pt x="49" y="74"/>
                    <a:pt x="49" y="74"/>
                    <a:pt x="49" y="74"/>
                  </a:cubicBezTo>
                  <a:cubicBezTo>
                    <a:pt x="16" y="46"/>
                    <a:pt x="16" y="46"/>
                    <a:pt x="16" y="46"/>
                  </a:cubicBezTo>
                  <a:cubicBezTo>
                    <a:pt x="15" y="45"/>
                    <a:pt x="15" y="43"/>
                    <a:pt x="15" y="41"/>
                  </a:cubicBezTo>
                  <a:cubicBezTo>
                    <a:pt x="15" y="37"/>
                    <a:pt x="18" y="35"/>
                    <a:pt x="23" y="35"/>
                  </a:cubicBezTo>
                  <a:cubicBezTo>
                    <a:pt x="42" y="35"/>
                    <a:pt x="42" y="35"/>
                    <a:pt x="42" y="35"/>
                  </a:cubicBezTo>
                  <a:cubicBezTo>
                    <a:pt x="49" y="35"/>
                    <a:pt x="52" y="32"/>
                    <a:pt x="52" y="27"/>
                  </a:cubicBezTo>
                  <a:cubicBezTo>
                    <a:pt x="52" y="19"/>
                    <a:pt x="52" y="19"/>
                    <a:pt x="52" y="19"/>
                  </a:cubicBezTo>
                  <a:cubicBezTo>
                    <a:pt x="52" y="14"/>
                    <a:pt x="48" y="11"/>
                    <a:pt x="41" y="11"/>
                  </a:cubicBezTo>
                  <a:cubicBezTo>
                    <a:pt x="14" y="11"/>
                    <a:pt x="14" y="11"/>
                    <a:pt x="14" y="11"/>
                  </a:cubicBezTo>
                  <a:cubicBezTo>
                    <a:pt x="14" y="74"/>
                    <a:pt x="14" y="74"/>
                    <a:pt x="14" y="74"/>
                  </a:cubicBezTo>
                  <a:cubicBezTo>
                    <a:pt x="0" y="74"/>
                    <a:pt x="0" y="74"/>
                    <a:pt x="0" y="74"/>
                  </a:cubicBezTo>
                  <a:cubicBezTo>
                    <a:pt x="0" y="0"/>
                    <a:pt x="0" y="0"/>
                    <a:pt x="0" y="0"/>
                  </a:cubicBezTo>
                  <a:cubicBezTo>
                    <a:pt x="45" y="0"/>
                    <a:pt x="45" y="0"/>
                    <a:pt x="45" y="0"/>
                  </a:cubicBezTo>
                  <a:cubicBezTo>
                    <a:pt x="58" y="0"/>
                    <a:pt x="65" y="5"/>
                    <a:pt x="65" y="16"/>
                  </a:cubicBezTo>
                  <a:cubicBezTo>
                    <a:pt x="65" y="29"/>
                    <a:pt x="65" y="29"/>
                    <a:pt x="65" y="29"/>
                  </a:cubicBezTo>
                  <a:cubicBezTo>
                    <a:pt x="65" y="33"/>
                    <a:pt x="64" y="37"/>
                    <a:pt x="60" y="40"/>
                  </a:cubicBezTo>
                  <a:cubicBezTo>
                    <a:pt x="57" y="43"/>
                    <a:pt x="52" y="44"/>
                    <a:pt x="46" y="44"/>
                  </a:cubicBezTo>
                  <a:cubicBezTo>
                    <a:pt x="31" y="44"/>
                    <a:pt x="31" y="44"/>
                    <a:pt x="31" y="44"/>
                  </a:cubicBezTo>
                  <a:lnTo>
                    <a:pt x="65" y="74"/>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7" name="Freeform 68"/>
            <p:cNvSpPr>
              <a:spLocks/>
            </p:cNvSpPr>
            <p:nvPr userDrawn="1"/>
          </p:nvSpPr>
          <p:spPr bwMode="auto">
            <a:xfrm>
              <a:off x="3638" y="2987"/>
              <a:ext cx="89" cy="112"/>
            </a:xfrm>
            <a:custGeom>
              <a:avLst/>
              <a:gdLst>
                <a:gd name="T0" fmla="*/ 56 w 59"/>
                <a:gd name="T1" fmla="*/ 43 h 74"/>
                <a:gd name="T2" fmla="*/ 13 w 59"/>
                <a:gd name="T3" fmla="*/ 43 h 74"/>
                <a:gd name="T4" fmla="*/ 13 w 59"/>
                <a:gd name="T5" fmla="*/ 55 h 74"/>
                <a:gd name="T6" fmla="*/ 25 w 59"/>
                <a:gd name="T7" fmla="*/ 63 h 74"/>
                <a:gd name="T8" fmla="*/ 59 w 59"/>
                <a:gd name="T9" fmla="*/ 63 h 74"/>
                <a:gd name="T10" fmla="*/ 59 w 59"/>
                <a:gd name="T11" fmla="*/ 74 h 74"/>
                <a:gd name="T12" fmla="*/ 21 w 59"/>
                <a:gd name="T13" fmla="*/ 74 h 74"/>
                <a:gd name="T14" fmla="*/ 6 w 59"/>
                <a:gd name="T15" fmla="*/ 70 h 74"/>
                <a:gd name="T16" fmla="*/ 0 w 59"/>
                <a:gd name="T17" fmla="*/ 58 h 74"/>
                <a:gd name="T18" fmla="*/ 0 w 59"/>
                <a:gd name="T19" fmla="*/ 17 h 74"/>
                <a:gd name="T20" fmla="*/ 5 w 59"/>
                <a:gd name="T21" fmla="*/ 5 h 74"/>
                <a:gd name="T22" fmla="*/ 20 w 59"/>
                <a:gd name="T23" fmla="*/ 0 h 74"/>
                <a:gd name="T24" fmla="*/ 59 w 59"/>
                <a:gd name="T25" fmla="*/ 0 h 74"/>
                <a:gd name="T26" fmla="*/ 59 w 59"/>
                <a:gd name="T27" fmla="*/ 11 h 74"/>
                <a:gd name="T28" fmla="*/ 25 w 59"/>
                <a:gd name="T29" fmla="*/ 11 h 74"/>
                <a:gd name="T30" fmla="*/ 13 w 59"/>
                <a:gd name="T31" fmla="*/ 19 h 74"/>
                <a:gd name="T32" fmla="*/ 13 w 59"/>
                <a:gd name="T33" fmla="*/ 32 h 74"/>
                <a:gd name="T34" fmla="*/ 56 w 59"/>
                <a:gd name="T35" fmla="*/ 32 h 74"/>
                <a:gd name="T36" fmla="*/ 56 w 59"/>
                <a:gd name="T3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4">
                  <a:moveTo>
                    <a:pt x="56" y="43"/>
                  </a:moveTo>
                  <a:cubicBezTo>
                    <a:pt x="13" y="43"/>
                    <a:pt x="13" y="43"/>
                    <a:pt x="13" y="43"/>
                  </a:cubicBezTo>
                  <a:cubicBezTo>
                    <a:pt x="13" y="55"/>
                    <a:pt x="13" y="55"/>
                    <a:pt x="13" y="55"/>
                  </a:cubicBezTo>
                  <a:cubicBezTo>
                    <a:pt x="13" y="61"/>
                    <a:pt x="17" y="63"/>
                    <a:pt x="25" y="63"/>
                  </a:cubicBezTo>
                  <a:cubicBezTo>
                    <a:pt x="59" y="63"/>
                    <a:pt x="59" y="63"/>
                    <a:pt x="59" y="63"/>
                  </a:cubicBezTo>
                  <a:cubicBezTo>
                    <a:pt x="59" y="74"/>
                    <a:pt x="59" y="74"/>
                    <a:pt x="59" y="74"/>
                  </a:cubicBezTo>
                  <a:cubicBezTo>
                    <a:pt x="21" y="74"/>
                    <a:pt x="21" y="74"/>
                    <a:pt x="21" y="74"/>
                  </a:cubicBezTo>
                  <a:cubicBezTo>
                    <a:pt x="15" y="74"/>
                    <a:pt x="10" y="73"/>
                    <a:pt x="6" y="70"/>
                  </a:cubicBezTo>
                  <a:cubicBezTo>
                    <a:pt x="2" y="68"/>
                    <a:pt x="0" y="64"/>
                    <a:pt x="0" y="58"/>
                  </a:cubicBezTo>
                  <a:cubicBezTo>
                    <a:pt x="0" y="17"/>
                    <a:pt x="0" y="17"/>
                    <a:pt x="0" y="17"/>
                  </a:cubicBezTo>
                  <a:cubicBezTo>
                    <a:pt x="0" y="12"/>
                    <a:pt x="2" y="8"/>
                    <a:pt x="5" y="5"/>
                  </a:cubicBezTo>
                  <a:cubicBezTo>
                    <a:pt x="9" y="2"/>
                    <a:pt x="14" y="0"/>
                    <a:pt x="20" y="0"/>
                  </a:cubicBezTo>
                  <a:cubicBezTo>
                    <a:pt x="59" y="0"/>
                    <a:pt x="59" y="0"/>
                    <a:pt x="59" y="0"/>
                  </a:cubicBezTo>
                  <a:cubicBezTo>
                    <a:pt x="59" y="11"/>
                    <a:pt x="59" y="11"/>
                    <a:pt x="59" y="11"/>
                  </a:cubicBezTo>
                  <a:cubicBezTo>
                    <a:pt x="25" y="11"/>
                    <a:pt x="25" y="11"/>
                    <a:pt x="25" y="11"/>
                  </a:cubicBezTo>
                  <a:cubicBezTo>
                    <a:pt x="17" y="11"/>
                    <a:pt x="13" y="14"/>
                    <a:pt x="13" y="19"/>
                  </a:cubicBezTo>
                  <a:cubicBezTo>
                    <a:pt x="13" y="32"/>
                    <a:pt x="13" y="32"/>
                    <a:pt x="13" y="32"/>
                  </a:cubicBezTo>
                  <a:cubicBezTo>
                    <a:pt x="56" y="32"/>
                    <a:pt x="56" y="32"/>
                    <a:pt x="56" y="32"/>
                  </a:cubicBezTo>
                  <a:lnTo>
                    <a:pt x="56" y="43"/>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8" name="Rectangle 69"/>
            <p:cNvSpPr>
              <a:spLocks noChangeArrowheads="1"/>
            </p:cNvSpPr>
            <p:nvPr userDrawn="1"/>
          </p:nvSpPr>
          <p:spPr bwMode="auto">
            <a:xfrm>
              <a:off x="2023" y="1245"/>
              <a:ext cx="148" cy="751"/>
            </a:xfrm>
            <a:prstGeom prst="rect">
              <a:avLst/>
            </a:prstGeom>
            <a:solidFill>
              <a:srgbClr val="707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69" name="Freeform 70"/>
            <p:cNvSpPr>
              <a:spLocks/>
            </p:cNvSpPr>
            <p:nvPr userDrawn="1"/>
          </p:nvSpPr>
          <p:spPr bwMode="auto">
            <a:xfrm>
              <a:off x="3145" y="1221"/>
              <a:ext cx="588" cy="801"/>
            </a:xfrm>
            <a:custGeom>
              <a:avLst/>
              <a:gdLst>
                <a:gd name="T0" fmla="*/ 299 w 390"/>
                <a:gd name="T1" fmla="*/ 16 h 531"/>
                <a:gd name="T2" fmla="*/ 299 w 390"/>
                <a:gd name="T3" fmla="*/ 314 h 531"/>
                <a:gd name="T4" fmla="*/ 15 w 390"/>
                <a:gd name="T5" fmla="*/ 0 h 531"/>
                <a:gd name="T6" fmla="*/ 0 w 390"/>
                <a:gd name="T7" fmla="*/ 0 h 531"/>
                <a:gd name="T8" fmla="*/ 0 w 390"/>
                <a:gd name="T9" fmla="*/ 514 h 531"/>
                <a:gd name="T10" fmla="*/ 91 w 390"/>
                <a:gd name="T11" fmla="*/ 514 h 531"/>
                <a:gd name="T12" fmla="*/ 91 w 390"/>
                <a:gd name="T13" fmla="*/ 220 h 531"/>
                <a:gd name="T14" fmla="*/ 374 w 390"/>
                <a:gd name="T15" fmla="*/ 531 h 531"/>
                <a:gd name="T16" fmla="*/ 390 w 390"/>
                <a:gd name="T17" fmla="*/ 531 h 531"/>
                <a:gd name="T18" fmla="*/ 390 w 390"/>
                <a:gd name="T19" fmla="*/ 16 h 531"/>
                <a:gd name="T20" fmla="*/ 299 w 390"/>
                <a:gd name="T21" fmla="*/ 1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531">
                  <a:moveTo>
                    <a:pt x="299" y="16"/>
                  </a:moveTo>
                  <a:cubicBezTo>
                    <a:pt x="299" y="314"/>
                    <a:pt x="299" y="314"/>
                    <a:pt x="299" y="314"/>
                  </a:cubicBezTo>
                  <a:cubicBezTo>
                    <a:pt x="283" y="296"/>
                    <a:pt x="15" y="0"/>
                    <a:pt x="15" y="0"/>
                  </a:cubicBezTo>
                  <a:cubicBezTo>
                    <a:pt x="0" y="0"/>
                    <a:pt x="0" y="0"/>
                    <a:pt x="0" y="0"/>
                  </a:cubicBezTo>
                  <a:cubicBezTo>
                    <a:pt x="0" y="514"/>
                    <a:pt x="0" y="514"/>
                    <a:pt x="0" y="514"/>
                  </a:cubicBezTo>
                  <a:cubicBezTo>
                    <a:pt x="91" y="514"/>
                    <a:pt x="91" y="514"/>
                    <a:pt x="91" y="514"/>
                  </a:cubicBezTo>
                  <a:cubicBezTo>
                    <a:pt x="91" y="220"/>
                    <a:pt x="91" y="220"/>
                    <a:pt x="91" y="220"/>
                  </a:cubicBezTo>
                  <a:cubicBezTo>
                    <a:pt x="107" y="238"/>
                    <a:pt x="374" y="531"/>
                    <a:pt x="374" y="531"/>
                  </a:cubicBezTo>
                  <a:cubicBezTo>
                    <a:pt x="390" y="531"/>
                    <a:pt x="390" y="531"/>
                    <a:pt x="390" y="531"/>
                  </a:cubicBezTo>
                  <a:cubicBezTo>
                    <a:pt x="390" y="16"/>
                    <a:pt x="390" y="16"/>
                    <a:pt x="390" y="16"/>
                  </a:cubicBezTo>
                  <a:lnTo>
                    <a:pt x="299" y="16"/>
                  </a:ln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70" name="Freeform 71"/>
            <p:cNvSpPr>
              <a:spLocks/>
            </p:cNvSpPr>
            <p:nvPr userDrawn="1"/>
          </p:nvSpPr>
          <p:spPr bwMode="auto">
            <a:xfrm>
              <a:off x="2286" y="1221"/>
              <a:ext cx="687" cy="801"/>
            </a:xfrm>
            <a:custGeom>
              <a:avLst/>
              <a:gdLst>
                <a:gd name="T0" fmla="*/ 365 w 456"/>
                <a:gd name="T1" fmla="*/ 370 h 531"/>
                <a:gd name="T2" fmla="*/ 360 w 456"/>
                <a:gd name="T3" fmla="*/ 370 h 531"/>
                <a:gd name="T4" fmla="*/ 360 w 456"/>
                <a:gd name="T5" fmla="*/ 422 h 531"/>
                <a:gd name="T6" fmla="*/ 272 w 456"/>
                <a:gd name="T7" fmla="*/ 439 h 531"/>
                <a:gd name="T8" fmla="*/ 97 w 456"/>
                <a:gd name="T9" fmla="*/ 257 h 531"/>
                <a:gd name="T10" fmla="*/ 266 w 456"/>
                <a:gd name="T11" fmla="*/ 88 h 531"/>
                <a:gd name="T12" fmla="*/ 411 w 456"/>
                <a:gd name="T13" fmla="*/ 153 h 531"/>
                <a:gd name="T14" fmla="*/ 419 w 456"/>
                <a:gd name="T15" fmla="*/ 162 h 531"/>
                <a:gd name="T16" fmla="*/ 426 w 456"/>
                <a:gd name="T17" fmla="*/ 49 h 531"/>
                <a:gd name="T18" fmla="*/ 424 w 456"/>
                <a:gd name="T19" fmla="*/ 47 h 531"/>
                <a:gd name="T20" fmla="*/ 382 w 456"/>
                <a:gd name="T21" fmla="*/ 24 h 531"/>
                <a:gd name="T22" fmla="*/ 268 w 456"/>
                <a:gd name="T23" fmla="*/ 0 h 531"/>
                <a:gd name="T24" fmla="*/ 75 w 456"/>
                <a:gd name="T25" fmla="*/ 74 h 531"/>
                <a:gd name="T26" fmla="*/ 0 w 456"/>
                <a:gd name="T27" fmla="*/ 264 h 531"/>
                <a:gd name="T28" fmla="*/ 262 w 456"/>
                <a:gd name="T29" fmla="*/ 531 h 531"/>
                <a:gd name="T30" fmla="*/ 380 w 456"/>
                <a:gd name="T31" fmla="*/ 512 h 531"/>
                <a:gd name="T32" fmla="*/ 453 w 456"/>
                <a:gd name="T33" fmla="*/ 482 h 531"/>
                <a:gd name="T34" fmla="*/ 456 w 456"/>
                <a:gd name="T35" fmla="*/ 481 h 531"/>
                <a:gd name="T36" fmla="*/ 456 w 456"/>
                <a:gd name="T37" fmla="*/ 355 h 531"/>
                <a:gd name="T38" fmla="*/ 450 w 456"/>
                <a:gd name="T39" fmla="*/ 357 h 531"/>
                <a:gd name="T40" fmla="*/ 365 w 456"/>
                <a:gd name="T41" fmla="*/ 37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6" h="531">
                  <a:moveTo>
                    <a:pt x="365" y="370"/>
                  </a:moveTo>
                  <a:cubicBezTo>
                    <a:pt x="360" y="370"/>
                    <a:pt x="360" y="370"/>
                    <a:pt x="360" y="370"/>
                  </a:cubicBezTo>
                  <a:cubicBezTo>
                    <a:pt x="360" y="422"/>
                    <a:pt x="360" y="422"/>
                    <a:pt x="360" y="422"/>
                  </a:cubicBezTo>
                  <a:cubicBezTo>
                    <a:pt x="327" y="434"/>
                    <a:pt x="302" y="439"/>
                    <a:pt x="272" y="439"/>
                  </a:cubicBezTo>
                  <a:cubicBezTo>
                    <a:pt x="166" y="439"/>
                    <a:pt x="97" y="368"/>
                    <a:pt x="97" y="257"/>
                  </a:cubicBezTo>
                  <a:cubicBezTo>
                    <a:pt x="97" y="153"/>
                    <a:pt x="162" y="88"/>
                    <a:pt x="266" y="88"/>
                  </a:cubicBezTo>
                  <a:cubicBezTo>
                    <a:pt x="325" y="88"/>
                    <a:pt x="374" y="110"/>
                    <a:pt x="411" y="153"/>
                  </a:cubicBezTo>
                  <a:cubicBezTo>
                    <a:pt x="419" y="162"/>
                    <a:pt x="419" y="162"/>
                    <a:pt x="419" y="162"/>
                  </a:cubicBezTo>
                  <a:cubicBezTo>
                    <a:pt x="426" y="49"/>
                    <a:pt x="426" y="49"/>
                    <a:pt x="426" y="49"/>
                  </a:cubicBezTo>
                  <a:cubicBezTo>
                    <a:pt x="424" y="47"/>
                    <a:pt x="424" y="47"/>
                    <a:pt x="424" y="47"/>
                  </a:cubicBezTo>
                  <a:cubicBezTo>
                    <a:pt x="408" y="36"/>
                    <a:pt x="401" y="32"/>
                    <a:pt x="382" y="24"/>
                  </a:cubicBezTo>
                  <a:cubicBezTo>
                    <a:pt x="343" y="7"/>
                    <a:pt x="310" y="0"/>
                    <a:pt x="268" y="0"/>
                  </a:cubicBezTo>
                  <a:cubicBezTo>
                    <a:pt x="192" y="0"/>
                    <a:pt x="124" y="26"/>
                    <a:pt x="75" y="74"/>
                  </a:cubicBezTo>
                  <a:cubicBezTo>
                    <a:pt x="27" y="121"/>
                    <a:pt x="0" y="189"/>
                    <a:pt x="0" y="264"/>
                  </a:cubicBezTo>
                  <a:cubicBezTo>
                    <a:pt x="0" y="418"/>
                    <a:pt x="110" y="531"/>
                    <a:pt x="262" y="531"/>
                  </a:cubicBezTo>
                  <a:cubicBezTo>
                    <a:pt x="300" y="531"/>
                    <a:pt x="343" y="524"/>
                    <a:pt x="380" y="512"/>
                  </a:cubicBezTo>
                  <a:cubicBezTo>
                    <a:pt x="406" y="505"/>
                    <a:pt x="420" y="499"/>
                    <a:pt x="453" y="482"/>
                  </a:cubicBezTo>
                  <a:cubicBezTo>
                    <a:pt x="456" y="481"/>
                    <a:pt x="456" y="481"/>
                    <a:pt x="456" y="481"/>
                  </a:cubicBezTo>
                  <a:cubicBezTo>
                    <a:pt x="456" y="355"/>
                    <a:pt x="456" y="355"/>
                    <a:pt x="456" y="355"/>
                  </a:cubicBezTo>
                  <a:cubicBezTo>
                    <a:pt x="450" y="357"/>
                    <a:pt x="450" y="357"/>
                    <a:pt x="450" y="357"/>
                  </a:cubicBezTo>
                  <a:cubicBezTo>
                    <a:pt x="423" y="367"/>
                    <a:pt x="395" y="371"/>
                    <a:pt x="365" y="370"/>
                  </a:cubicBezTo>
                  <a:close/>
                </a:path>
              </a:pathLst>
            </a:custGeom>
            <a:solidFill>
              <a:srgbClr val="707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sp>
          <p:nvSpPr>
            <p:cNvPr id="71" name="Freeform 72"/>
            <p:cNvSpPr>
              <a:spLocks/>
            </p:cNvSpPr>
            <p:nvPr userDrawn="1"/>
          </p:nvSpPr>
          <p:spPr bwMode="auto">
            <a:xfrm>
              <a:off x="2547" y="1514"/>
              <a:ext cx="469" cy="241"/>
            </a:xfrm>
            <a:custGeom>
              <a:avLst/>
              <a:gdLst>
                <a:gd name="T0" fmla="*/ 173 w 311"/>
                <a:gd name="T1" fmla="*/ 16 h 160"/>
                <a:gd name="T2" fmla="*/ 172 w 311"/>
                <a:gd name="T3" fmla="*/ 16 h 160"/>
                <a:gd name="T4" fmla="*/ 0 w 311"/>
                <a:gd name="T5" fmla="*/ 40 h 160"/>
                <a:gd name="T6" fmla="*/ 139 w 311"/>
                <a:gd name="T7" fmla="*/ 144 h 160"/>
                <a:gd name="T8" fmla="*/ 139 w 311"/>
                <a:gd name="T9" fmla="*/ 144 h 160"/>
                <a:gd name="T10" fmla="*/ 311 w 311"/>
                <a:gd name="T11" fmla="*/ 120 h 160"/>
                <a:gd name="T12" fmla="*/ 173 w 311"/>
                <a:gd name="T13" fmla="*/ 16 h 160"/>
              </a:gdLst>
              <a:ahLst/>
              <a:cxnLst>
                <a:cxn ang="0">
                  <a:pos x="T0" y="T1"/>
                </a:cxn>
                <a:cxn ang="0">
                  <a:pos x="T2" y="T3"/>
                </a:cxn>
                <a:cxn ang="0">
                  <a:pos x="T4" y="T5"/>
                </a:cxn>
                <a:cxn ang="0">
                  <a:pos x="T6" y="T7"/>
                </a:cxn>
                <a:cxn ang="0">
                  <a:pos x="T8" y="T9"/>
                </a:cxn>
                <a:cxn ang="0">
                  <a:pos x="T10" y="T11"/>
                </a:cxn>
                <a:cxn ang="0">
                  <a:pos x="T12" y="T13"/>
                </a:cxn>
              </a:cxnLst>
              <a:rect l="0" t="0" r="r" b="b"/>
              <a:pathLst>
                <a:path w="311" h="160">
                  <a:moveTo>
                    <a:pt x="173" y="16"/>
                  </a:moveTo>
                  <a:cubicBezTo>
                    <a:pt x="172" y="16"/>
                    <a:pt x="172" y="16"/>
                    <a:pt x="172" y="16"/>
                  </a:cubicBezTo>
                  <a:cubicBezTo>
                    <a:pt x="110" y="0"/>
                    <a:pt x="47" y="9"/>
                    <a:pt x="0" y="40"/>
                  </a:cubicBezTo>
                  <a:cubicBezTo>
                    <a:pt x="26" y="89"/>
                    <a:pt x="77" y="127"/>
                    <a:pt x="139" y="144"/>
                  </a:cubicBezTo>
                  <a:cubicBezTo>
                    <a:pt x="139" y="144"/>
                    <a:pt x="139" y="144"/>
                    <a:pt x="139" y="144"/>
                  </a:cubicBezTo>
                  <a:cubicBezTo>
                    <a:pt x="201" y="160"/>
                    <a:pt x="264" y="151"/>
                    <a:pt x="311" y="120"/>
                  </a:cubicBezTo>
                  <a:cubicBezTo>
                    <a:pt x="285" y="71"/>
                    <a:pt x="234" y="32"/>
                    <a:pt x="173" y="16"/>
                  </a:cubicBezTo>
                  <a:close/>
                </a:path>
              </a:pathLst>
            </a:custGeom>
            <a:solidFill>
              <a:srgbClr val="94C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231F20"/>
                </a:solidFill>
              </a:endParaRPr>
            </a:p>
          </p:txBody>
        </p:sp>
      </p:gr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64" y="900281"/>
            <a:ext cx="8425463" cy="720223"/>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fld id="{71814BEC-8E9A-4AE6-B9FB-0C5148F076BB}" type="datetime1">
              <a:rPr lang="fr-FR" smtClean="0"/>
              <a:t>24/04/2024</a:t>
            </a:fld>
            <a:endParaRPr lang="fr-FR"/>
          </a:p>
        </p:txBody>
      </p:sp>
      <p:sp>
        <p:nvSpPr>
          <p:cNvPr id="4" name="Espace réservé du pied de page 3"/>
          <p:cNvSpPr>
            <a:spLocks noGrp="1"/>
          </p:cNvSpPr>
          <p:nvPr>
            <p:ph type="ftr" sz="quarter" idx="11"/>
          </p:nvPr>
        </p:nvSpPr>
        <p:spPr bwMode="gray"/>
        <p:txBody>
          <a:bodyPr/>
          <a:lstStyle/>
          <a:p>
            <a:endParaRPr lang="fr-FR"/>
          </a:p>
        </p:txBody>
      </p:sp>
      <p:sp>
        <p:nvSpPr>
          <p:cNvPr id="5" name="Espace réservé du numéro de diapositive 4"/>
          <p:cNvSpPr>
            <a:spLocks noGrp="1"/>
          </p:cNvSpPr>
          <p:nvPr>
            <p:ph type="sldNum" sz="quarter" idx="12"/>
          </p:nvPr>
        </p:nvSpPr>
        <p:spPr bwMode="gray"/>
        <p:txBody>
          <a:bodyPr/>
          <a:lstStyle/>
          <a:p>
            <a:fld id="{B450E5FC-54F1-419D-A4E0-E44AAF7FDCC6}" type="slidenum">
              <a:rPr lang="fr-FR" smtClean="0"/>
              <a:t>‹N°›</a:t>
            </a:fld>
            <a:endParaRPr lang="fr-FR"/>
          </a:p>
        </p:txBody>
      </p:sp>
      <p:sp>
        <p:nvSpPr>
          <p:cNvPr id="8" name="Espace réservé du texte 7"/>
          <p:cNvSpPr>
            <a:spLocks noGrp="1"/>
          </p:cNvSpPr>
          <p:nvPr>
            <p:ph type="body" sz="quarter" idx="13" hasCustomPrompt="1"/>
          </p:nvPr>
        </p:nvSpPr>
        <p:spPr bwMode="gray">
          <a:xfrm>
            <a:off x="360061" y="1892557"/>
            <a:ext cx="2520438" cy="2531581"/>
          </a:xfrm>
        </p:spPr>
        <p:txBody>
          <a:bodyPr/>
          <a:lstStyle>
            <a:lvl1pPr marL="130046" indent="-130046">
              <a:spcBef>
                <a:spcPts val="361"/>
              </a:spcBef>
              <a:spcAft>
                <a:spcPts val="722"/>
              </a:spcAft>
              <a:buFont typeface="+mj-lt"/>
              <a:buAutoNum type="arabicPeriod"/>
              <a:defRPr b="1">
                <a:solidFill>
                  <a:schemeClr val="tx2">
                    <a:lumMod val="75000"/>
                  </a:schemeClr>
                </a:solidFill>
              </a:defRPr>
            </a:lvl1pPr>
            <a:lvl2pPr marL="292604" indent="-130046">
              <a:spcBef>
                <a:spcPts val="542"/>
              </a:spcBef>
              <a:spcAft>
                <a:spcPts val="722"/>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575" y="1894190"/>
            <a:ext cx="2520438" cy="2531581"/>
          </a:xfrm>
        </p:spPr>
        <p:txBody>
          <a:bodyPr/>
          <a:lstStyle>
            <a:lvl1pPr marL="130046" indent="-130046">
              <a:spcBef>
                <a:spcPts val="361"/>
              </a:spcBef>
              <a:spcAft>
                <a:spcPts val="722"/>
              </a:spcAft>
              <a:buFont typeface="+mj-lt"/>
              <a:buAutoNum type="arabicPeriod"/>
              <a:defRPr b="1">
                <a:solidFill>
                  <a:schemeClr val="tx2">
                    <a:lumMod val="75000"/>
                  </a:schemeClr>
                </a:solidFill>
              </a:defRPr>
            </a:lvl1pPr>
            <a:lvl2pPr marL="292604" indent="-130046">
              <a:spcBef>
                <a:spcPts val="542"/>
              </a:spcBef>
              <a:spcAft>
                <a:spcPts val="722"/>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5087" y="1894190"/>
            <a:ext cx="2520438" cy="2531581"/>
          </a:xfrm>
        </p:spPr>
        <p:txBody>
          <a:bodyPr/>
          <a:lstStyle>
            <a:lvl1pPr marL="130046" indent="-130046">
              <a:spcBef>
                <a:spcPts val="361"/>
              </a:spcBef>
              <a:spcAft>
                <a:spcPts val="722"/>
              </a:spcAft>
              <a:buFont typeface="+mj-lt"/>
              <a:buAutoNum type="arabicPeriod"/>
              <a:defRPr b="1">
                <a:solidFill>
                  <a:schemeClr val="tx2">
                    <a:lumMod val="75000"/>
                  </a:schemeClr>
                </a:solidFill>
              </a:defRPr>
            </a:lvl1pPr>
            <a:lvl2pPr marL="292604" indent="-130046">
              <a:spcBef>
                <a:spcPts val="542"/>
              </a:spcBef>
              <a:spcAft>
                <a:spcPts val="722"/>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228"/>
            <a:ext cx="9145588" cy="4407760"/>
          </a:xfrm>
          <a:solidFill>
            <a:schemeClr val="bg1">
              <a:lumMod val="85000"/>
            </a:schemeClr>
          </a:solidFill>
        </p:spPr>
        <p:txBody>
          <a:bodyPr tIns="975346"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60064" y="738230"/>
            <a:ext cx="8425463" cy="40476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25115" anchor="ctr" anchorCtr="0"/>
          <a:lstStyle>
            <a:lvl1pPr marL="357627" indent="-357627">
              <a:buFont typeface="+mj-lt"/>
              <a:buAutoNum type="arabicPeriod"/>
              <a:defRPr sz="2900"/>
            </a:lvl1pPr>
          </a:lstStyle>
          <a:p>
            <a:r>
              <a:rPr lang="fr-FR" dirty="0"/>
              <a:t>Titre</a:t>
            </a:r>
          </a:p>
        </p:txBody>
      </p:sp>
      <p:sp>
        <p:nvSpPr>
          <p:cNvPr id="3" name="Espace réservé de la date 2"/>
          <p:cNvSpPr>
            <a:spLocks noGrp="1"/>
          </p:cNvSpPr>
          <p:nvPr>
            <p:ph type="dt" sz="half" idx="10"/>
          </p:nvPr>
        </p:nvSpPr>
        <p:spPr bwMode="gray"/>
        <p:txBody>
          <a:bodyPr/>
          <a:lstStyle/>
          <a:p>
            <a:fld id="{BD1DA3C4-83A4-4F09-A1E5-E2334B34FAD6}" type="datetime1">
              <a:rPr lang="fr-FR" smtClean="0"/>
              <a:t>24/04/2024</a:t>
            </a:fld>
            <a:endParaRPr lang="fr-FR"/>
          </a:p>
        </p:txBody>
      </p:sp>
      <p:sp>
        <p:nvSpPr>
          <p:cNvPr id="4" name="Espace réservé du pied de page 3"/>
          <p:cNvSpPr>
            <a:spLocks noGrp="1"/>
          </p:cNvSpPr>
          <p:nvPr>
            <p:ph type="ftr" sz="quarter" idx="11"/>
          </p:nvPr>
        </p:nvSpPr>
        <p:spPr bwMode="gray"/>
        <p:txBody>
          <a:bodyPr/>
          <a:lstStyle/>
          <a:p>
            <a:endParaRPr lang="fr-FR"/>
          </a:p>
        </p:txBody>
      </p:sp>
      <p:sp>
        <p:nvSpPr>
          <p:cNvPr id="5" name="Espace réservé du numéro de diapositive 4"/>
          <p:cNvSpPr>
            <a:spLocks noGrp="1"/>
          </p:cNvSpPr>
          <p:nvPr>
            <p:ph type="sldNum" sz="quarter" idx="12"/>
          </p:nvPr>
        </p:nvSpPr>
        <p:spPr bwMode="gray"/>
        <p:txBody>
          <a:bodyPr/>
          <a:lstStyle/>
          <a:p>
            <a:fld id="{B450E5FC-54F1-419D-A4E0-E44AAF7FDCC6}" type="slidenum">
              <a:rPr lang="fr-FR" smtClean="0"/>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64" y="900281"/>
            <a:ext cx="8425463" cy="720223"/>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fld id="{F7A6A15F-91B4-4055-958B-48D0F5520B94}" type="datetime1">
              <a:rPr lang="fr-FR" smtClean="0"/>
              <a:t>24/04/2024</a:t>
            </a:fld>
            <a:endParaRPr lang="fr-FR"/>
          </a:p>
        </p:txBody>
      </p:sp>
      <p:sp>
        <p:nvSpPr>
          <p:cNvPr id="4" name="Espace réservé du pied de page 3"/>
          <p:cNvSpPr>
            <a:spLocks noGrp="1"/>
          </p:cNvSpPr>
          <p:nvPr>
            <p:ph type="ftr" sz="quarter" idx="11"/>
          </p:nvPr>
        </p:nvSpPr>
        <p:spPr bwMode="gray"/>
        <p:txBody>
          <a:bodyPr/>
          <a:lstStyle/>
          <a:p>
            <a:endParaRPr lang="fr-FR"/>
          </a:p>
        </p:txBody>
      </p:sp>
      <p:sp>
        <p:nvSpPr>
          <p:cNvPr id="5" name="Espace réservé du numéro de diapositive 4"/>
          <p:cNvSpPr>
            <a:spLocks noGrp="1"/>
          </p:cNvSpPr>
          <p:nvPr>
            <p:ph type="sldNum" sz="quarter" idx="12"/>
          </p:nvPr>
        </p:nvSpPr>
        <p:spPr bwMode="gray"/>
        <p:txBody>
          <a:bodyPr/>
          <a:lstStyle/>
          <a:p>
            <a:fld id="{B450E5FC-54F1-419D-A4E0-E44AAF7FDCC6}" type="slidenum">
              <a:rPr lang="fr-FR" smtClean="0"/>
              <a:t>‹N°›</a:t>
            </a:fld>
            <a:endParaRPr lang="fr-FR"/>
          </a:p>
        </p:txBody>
      </p:sp>
      <p:sp>
        <p:nvSpPr>
          <p:cNvPr id="10" name="Espace réservé du texte 9"/>
          <p:cNvSpPr>
            <a:spLocks noGrp="1"/>
          </p:cNvSpPr>
          <p:nvPr>
            <p:ph type="body" sz="quarter" idx="13" hasCustomPrompt="1"/>
          </p:nvPr>
        </p:nvSpPr>
        <p:spPr bwMode="gray">
          <a:xfrm>
            <a:off x="3312575" y="180056"/>
            <a:ext cx="5472950" cy="360111"/>
          </a:xfrm>
        </p:spPr>
        <p:txBody>
          <a:bodyPr/>
          <a:lstStyle>
            <a:lvl1pPr marL="97535" indent="-97535" algn="r">
              <a:spcAft>
                <a:spcPts val="0"/>
              </a:spcAft>
              <a:buFont typeface="+mj-lt"/>
              <a:buAutoNum type="arabicPeriod"/>
              <a:defRPr sz="700" b="1"/>
            </a:lvl1pPr>
            <a:lvl2pPr marL="97535" indent="-97535" algn="r">
              <a:spcBef>
                <a:spcPts val="0"/>
              </a:spcBef>
              <a:spcAft>
                <a:spcPts val="0"/>
              </a:spcAft>
              <a:buFont typeface="+mj-lt"/>
              <a:buAutoNum type="alphaLcPeriod"/>
              <a:defRPr sz="7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60062" y="1836567"/>
            <a:ext cx="2520438" cy="2574795"/>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575" y="1836567"/>
            <a:ext cx="2520438" cy="2574795"/>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5088" y="1836567"/>
            <a:ext cx="2520438" cy="2574795"/>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60064" y="900281"/>
            <a:ext cx="8425463" cy="720223"/>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fld id="{862E7673-CADE-4817-8405-3C39BF2B65F4}" type="datetime1">
              <a:rPr lang="fr-FR" smtClean="0"/>
              <a:t>24/04/2024</a:t>
            </a:fld>
            <a:endParaRPr lang="fr-FR"/>
          </a:p>
        </p:txBody>
      </p:sp>
      <p:sp>
        <p:nvSpPr>
          <p:cNvPr id="6" name="Espace réservé du pied de page 5"/>
          <p:cNvSpPr>
            <a:spLocks noGrp="1"/>
          </p:cNvSpPr>
          <p:nvPr>
            <p:ph type="ftr" sz="quarter" idx="11"/>
          </p:nvPr>
        </p:nvSpPr>
        <p:spPr bwMode="gray"/>
        <p:txBody>
          <a:bodyPr/>
          <a:lstStyle/>
          <a:p>
            <a:endParaRPr lang="fr-FR"/>
          </a:p>
        </p:txBody>
      </p:sp>
      <p:sp>
        <p:nvSpPr>
          <p:cNvPr id="7" name="Espace réservé du numéro de diapositive 6"/>
          <p:cNvSpPr>
            <a:spLocks noGrp="1"/>
          </p:cNvSpPr>
          <p:nvPr>
            <p:ph type="sldNum" sz="quarter" idx="12"/>
          </p:nvPr>
        </p:nvSpPr>
        <p:spPr bwMode="gray"/>
        <p:txBody>
          <a:bodyPr/>
          <a:lstStyle/>
          <a:p>
            <a:fld id="{B450E5FC-54F1-419D-A4E0-E44AAF7FDCC6}" type="slidenum">
              <a:rPr lang="fr-FR" smtClean="0"/>
              <a:t>‹N°›</a:t>
            </a:fld>
            <a:endParaRPr lang="fr-FR"/>
          </a:p>
        </p:txBody>
      </p:sp>
      <p:sp>
        <p:nvSpPr>
          <p:cNvPr id="9" name="Espace réservé du contenu 8"/>
          <p:cNvSpPr>
            <a:spLocks noGrp="1"/>
          </p:cNvSpPr>
          <p:nvPr>
            <p:ph sz="quarter" idx="14" hasCustomPrompt="1"/>
          </p:nvPr>
        </p:nvSpPr>
        <p:spPr bwMode="gray">
          <a:xfrm>
            <a:off x="360061" y="1836567"/>
            <a:ext cx="8425463" cy="2574795"/>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575" y="180056"/>
            <a:ext cx="5472950" cy="360111"/>
          </a:xfrm>
        </p:spPr>
        <p:txBody>
          <a:bodyPr/>
          <a:lstStyle>
            <a:lvl1pPr marL="97535" indent="-97535" algn="r">
              <a:spcAft>
                <a:spcPts val="0"/>
              </a:spcAft>
              <a:buFont typeface="+mj-lt"/>
              <a:buAutoNum type="arabicPeriod"/>
              <a:defRPr sz="700" b="1"/>
            </a:lvl1pPr>
            <a:lvl2pPr marL="97535" indent="-97535" algn="r">
              <a:spcBef>
                <a:spcPts val="0"/>
              </a:spcBef>
              <a:spcAft>
                <a:spcPts val="0"/>
              </a:spcAft>
              <a:buFont typeface="+mj-lt"/>
              <a:buAutoNum type="alphaLcPeriod"/>
              <a:defRPr sz="70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5032"/>
            <a:ext cx="180031" cy="180056"/>
          </a:xfrm>
          <a:ln>
            <a:solidFill>
              <a:schemeClr val="tx1">
                <a:alpha val="0"/>
              </a:schemeClr>
            </a:solidFill>
          </a:ln>
        </p:spPr>
        <p:txBody>
          <a:bodyPr/>
          <a:lstStyle>
            <a:lvl1pPr>
              <a:defRPr sz="100">
                <a:solidFill>
                  <a:schemeClr val="tx1">
                    <a:alpha val="0"/>
                  </a:schemeClr>
                </a:solidFill>
              </a:defRPr>
            </a:lvl1pPr>
          </a:lstStyle>
          <a:p>
            <a:fld id="{10848486-7B71-49B6-A96C-320231BBA2AD}" type="datetime1">
              <a:rPr lang="fr-FR" smtClean="0">
                <a:solidFill>
                  <a:srgbClr val="000000">
                    <a:alpha val="0"/>
                  </a:srgbClr>
                </a:solidFill>
              </a:rPr>
              <a:pPr/>
              <a:t>24/04/2024</a:t>
            </a:fld>
            <a:endParaRPr lang="fr-FR">
              <a:solidFill>
                <a:srgbClr val="000000">
                  <a:alpha val="0"/>
                </a:srgbClr>
              </a:solidFill>
            </a:endParaRPr>
          </a:p>
        </p:txBody>
      </p:sp>
      <p:sp>
        <p:nvSpPr>
          <p:cNvPr id="5" name="Espace réservé du pied de page 4"/>
          <p:cNvSpPr>
            <a:spLocks noGrp="1"/>
          </p:cNvSpPr>
          <p:nvPr>
            <p:ph type="ftr" sz="quarter" idx="11"/>
          </p:nvPr>
        </p:nvSpPr>
        <p:spPr bwMode="gray">
          <a:xfrm>
            <a:off x="720125" y="3921107"/>
            <a:ext cx="3240563" cy="900278"/>
          </a:xfrm>
        </p:spPr>
        <p:txBody>
          <a:bodyPr anchor="b" anchorCtr="0"/>
          <a:lstStyle>
            <a:lvl1pPr>
              <a:defRPr sz="1150"/>
            </a:lvl1pPr>
          </a:lstStyle>
          <a:p>
            <a:endParaRPr lang="fr-FR">
              <a:solidFill>
                <a:srgbClr val="000000"/>
              </a:solidFill>
            </a:endParaRPr>
          </a:p>
        </p:txBody>
      </p:sp>
      <p:sp>
        <p:nvSpPr>
          <p:cNvPr id="6" name="Espace réservé du numéro de diapositive 5"/>
          <p:cNvSpPr>
            <a:spLocks noGrp="1"/>
          </p:cNvSpPr>
          <p:nvPr>
            <p:ph type="sldNum" sz="quarter" idx="12"/>
          </p:nvPr>
        </p:nvSpPr>
        <p:spPr bwMode="gray">
          <a:xfrm>
            <a:off x="0" y="4965032"/>
            <a:ext cx="180031" cy="180056"/>
          </a:xfrm>
          <a:ln>
            <a:solidFill>
              <a:schemeClr val="tx1">
                <a:alpha val="0"/>
              </a:schemeClr>
            </a:solidFill>
          </a:ln>
        </p:spPr>
        <p:txBody>
          <a:bodyPr/>
          <a:lstStyle>
            <a:lvl1pPr>
              <a:defRPr sz="100">
                <a:solidFill>
                  <a:schemeClr val="tx1">
                    <a:alpha val="0"/>
                  </a:schemeClr>
                </a:solidFill>
              </a:defRPr>
            </a:lvl1pPr>
          </a:lstStyle>
          <a:p>
            <a:fld id="{AAB6514C-EB32-4407-A6A0-08B89BA09A6D}" type="slidenum">
              <a:rPr lang="fr-FR" smtClean="0">
                <a:solidFill>
                  <a:srgbClr val="000000">
                    <a:alpha val="0"/>
                  </a:srgbClr>
                </a:solidFill>
              </a:rPr>
              <a:pPr/>
              <a:t>‹N°›</a:t>
            </a:fld>
            <a:endParaRPr lang="fr-FR">
              <a:solidFill>
                <a:srgbClr val="000000">
                  <a:alpha val="0"/>
                </a:srgbClr>
              </a:solidFill>
            </a:endParaRPr>
          </a:p>
        </p:txBody>
      </p:sp>
      <p:sp>
        <p:nvSpPr>
          <p:cNvPr id="7" name="Titre 6"/>
          <p:cNvSpPr>
            <a:spLocks noGrp="1"/>
          </p:cNvSpPr>
          <p:nvPr>
            <p:ph type="title" hasCustomPrompt="1"/>
          </p:nvPr>
        </p:nvSpPr>
        <p:spPr bwMode="gray">
          <a:xfrm>
            <a:off x="0" y="1"/>
            <a:ext cx="180031" cy="180056"/>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40094" y="360112"/>
            <a:ext cx="2700469" cy="2700834"/>
          </a:xfrm>
          <a:prstGeom prst="rect">
            <a:avLst/>
          </a:prstGeom>
        </p:spPr>
      </p:pic>
      <p:pic>
        <p:nvPicPr>
          <p:cNvPr id="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925" y="476443"/>
            <a:ext cx="2736779" cy="124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1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1"/>
            <a:ext cx="180031" cy="180056"/>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fld id="{A03D2369-40D4-4311-AED0-8F5459970F50}" type="datetime1">
              <a:rPr lang="fr-FR" smtClean="0">
                <a:solidFill>
                  <a:srgbClr val="000000"/>
                </a:solidFill>
              </a:rPr>
              <a:pPr/>
              <a:t>24/04/2024</a:t>
            </a:fld>
            <a:endParaRPr lang="fr-FR">
              <a:solidFill>
                <a:srgbClr val="000000"/>
              </a:solidFill>
            </a:endParaRPr>
          </a:p>
        </p:txBody>
      </p:sp>
      <p:sp>
        <p:nvSpPr>
          <p:cNvPr id="3" name="Espace réservé du pied de page 2"/>
          <p:cNvSpPr>
            <a:spLocks noGrp="1"/>
          </p:cNvSpPr>
          <p:nvPr>
            <p:ph type="ftr" sz="quarter" idx="11"/>
          </p:nvPr>
        </p:nvSpPr>
        <p:spPr bwMode="gray"/>
        <p:txBody>
          <a:bodyPr/>
          <a:lstStyle>
            <a:lvl1pPr>
              <a:defRPr/>
            </a:lvl1pPr>
          </a:lstStyle>
          <a:p>
            <a:endParaRPr lang="fr-FR">
              <a:solidFill>
                <a:srgbClr val="000000"/>
              </a:solidFill>
            </a:endParaRPr>
          </a:p>
        </p:txBody>
      </p:sp>
      <p:sp>
        <p:nvSpPr>
          <p:cNvPr id="8" name="Espace réservé du numéro de diapositive 7"/>
          <p:cNvSpPr>
            <a:spLocks noGrp="1"/>
          </p:cNvSpPr>
          <p:nvPr>
            <p:ph type="sldNum" sz="quarter" idx="12"/>
          </p:nvPr>
        </p:nvSpPr>
        <p:spPr bwMode="gray"/>
        <p:txBody>
          <a:bodyPr/>
          <a:lstStyle/>
          <a:p>
            <a:fld id="{AAB6514C-EB32-4407-A6A0-08B89BA09A6D}" type="slidenum">
              <a:rPr lang="fr-FR" smtClean="0">
                <a:solidFill>
                  <a:srgbClr val="000000"/>
                </a:solidFill>
              </a:rPr>
              <a:pPr/>
              <a:t>‹N°›</a:t>
            </a:fld>
            <a:endParaRPr lang="fr-FR">
              <a:solidFill>
                <a:srgbClr val="000000"/>
              </a:solidFill>
            </a:endParaRPr>
          </a:p>
        </p:txBody>
      </p:sp>
      <p:sp>
        <p:nvSpPr>
          <p:cNvPr id="11" name="Espace réservé du texte 10"/>
          <p:cNvSpPr>
            <a:spLocks noGrp="1"/>
          </p:cNvSpPr>
          <p:nvPr>
            <p:ph type="body" sz="quarter" idx="13" hasCustomPrompt="1"/>
          </p:nvPr>
        </p:nvSpPr>
        <p:spPr bwMode="gray">
          <a:xfrm>
            <a:off x="360063" y="2346771"/>
            <a:ext cx="8425463" cy="2077841"/>
          </a:xfrm>
        </p:spPr>
        <p:txBody>
          <a:bodyPr/>
          <a:lstStyle>
            <a:lvl1pPr>
              <a:lnSpc>
                <a:spcPct val="90000"/>
              </a:lnSpc>
              <a:spcAft>
                <a:spcPts val="0"/>
              </a:spcAft>
              <a:defRPr sz="3250" b="1" cap="all" baseline="0">
                <a:solidFill>
                  <a:schemeClr val="tx2">
                    <a:lumMod val="75000"/>
                  </a:schemeClr>
                </a:solidFill>
              </a:defRPr>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p:nvCxnSpPr>
        <p:spPr bwMode="gray">
          <a:xfrm>
            <a:off x="360063" y="4785877"/>
            <a:ext cx="84254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80031" y="180057"/>
            <a:ext cx="1440250" cy="1440445"/>
          </a:xfrm>
          <a:prstGeom prst="rect">
            <a:avLst/>
          </a:prstGeom>
        </p:spPr>
      </p:pic>
      <p:pic>
        <p:nvPicPr>
          <p:cNvPr id="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413" y="294619"/>
            <a:ext cx="1913945" cy="86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98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60061" y="900278"/>
            <a:ext cx="8425463" cy="720222"/>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fld id="{6B6319A5-544D-45F7-B8DC-CCBADA3EA0B3}" type="datetime1">
              <a:rPr lang="fr-FR" smtClean="0">
                <a:solidFill>
                  <a:srgbClr val="000000"/>
                </a:solidFill>
              </a:rPr>
              <a:pPr/>
              <a:t>24/04/2024</a:t>
            </a:fld>
            <a:endParaRPr lang="fr-FR">
              <a:solidFill>
                <a:srgbClr val="000000"/>
              </a:solidFill>
            </a:endParaRPr>
          </a:p>
        </p:txBody>
      </p:sp>
      <p:sp>
        <p:nvSpPr>
          <p:cNvPr id="4" name="Espace réservé du pied de page 3"/>
          <p:cNvSpPr>
            <a:spLocks noGrp="1"/>
          </p:cNvSpPr>
          <p:nvPr>
            <p:ph type="ftr" sz="quarter" idx="11"/>
          </p:nvPr>
        </p:nvSpPr>
        <p:spPr bwMode="gray"/>
        <p:txBody>
          <a:bodyPr/>
          <a:lstStyle/>
          <a:p>
            <a:endParaRPr lang="fr-FR">
              <a:solidFill>
                <a:srgbClr val="000000"/>
              </a:solidFill>
            </a:endParaRPr>
          </a:p>
        </p:txBody>
      </p:sp>
      <p:sp>
        <p:nvSpPr>
          <p:cNvPr id="5" name="Espace réservé du numéro de diapositive 4"/>
          <p:cNvSpPr>
            <a:spLocks noGrp="1"/>
          </p:cNvSpPr>
          <p:nvPr>
            <p:ph type="sldNum" sz="quarter" idx="12"/>
          </p:nvPr>
        </p:nvSpPr>
        <p:spPr bwMode="gray"/>
        <p:txBody>
          <a:bodyPr/>
          <a:lstStyle/>
          <a:p>
            <a:fld id="{AAB6514C-EB32-4407-A6A0-08B89BA09A6D}" type="slidenum">
              <a:rPr lang="fr-FR" smtClean="0">
                <a:solidFill>
                  <a:srgbClr val="000000"/>
                </a:solidFill>
              </a:rPr>
              <a:pPr/>
              <a:t>‹N°›</a:t>
            </a:fld>
            <a:endParaRPr lang="fr-FR">
              <a:solidFill>
                <a:srgbClr val="000000"/>
              </a:solidFill>
            </a:endParaRPr>
          </a:p>
        </p:txBody>
      </p:sp>
      <p:sp>
        <p:nvSpPr>
          <p:cNvPr id="8" name="Espace réservé du texte 7"/>
          <p:cNvSpPr>
            <a:spLocks noGrp="1"/>
          </p:cNvSpPr>
          <p:nvPr>
            <p:ph type="body" sz="quarter" idx="13" hasCustomPrompt="1"/>
          </p:nvPr>
        </p:nvSpPr>
        <p:spPr bwMode="gray">
          <a:xfrm>
            <a:off x="360060" y="1892553"/>
            <a:ext cx="2520438" cy="2531581"/>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575" y="1894187"/>
            <a:ext cx="2520438" cy="2531581"/>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5087" y="1894187"/>
            <a:ext cx="2520438" cy="2531581"/>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78193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60064" y="900281"/>
            <a:ext cx="8425463" cy="720223"/>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60064" y="1836567"/>
            <a:ext cx="8425463" cy="257479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5324" y="4784981"/>
            <a:ext cx="1170204" cy="360111"/>
          </a:xfrm>
          <a:prstGeom prst="rect">
            <a:avLst/>
          </a:prstGeom>
        </p:spPr>
        <p:txBody>
          <a:bodyPr vert="horz" lIns="0" tIns="0" rIns="0" bIns="0" rtlCol="0" anchor="ctr" anchorCtr="0">
            <a:noAutofit/>
          </a:bodyPr>
          <a:lstStyle>
            <a:lvl1pPr algn="ctr">
              <a:defRPr sz="700" b="1">
                <a:solidFill>
                  <a:schemeClr val="tx1"/>
                </a:solidFill>
              </a:defRPr>
            </a:lvl1pPr>
          </a:lstStyle>
          <a:p>
            <a:fld id="{3CC7E9A7-9A11-439C-8BF6-67B723412949}" type="datetime1">
              <a:rPr lang="fr-FR" smtClean="0"/>
              <a:t>24/04/2024</a:t>
            </a:fld>
            <a:endParaRPr lang="fr-FR"/>
          </a:p>
        </p:txBody>
      </p:sp>
      <p:sp>
        <p:nvSpPr>
          <p:cNvPr id="5" name="Espace réservé du pied de page 4"/>
          <p:cNvSpPr>
            <a:spLocks noGrp="1"/>
          </p:cNvSpPr>
          <p:nvPr>
            <p:ph type="ftr" sz="quarter" idx="3"/>
          </p:nvPr>
        </p:nvSpPr>
        <p:spPr bwMode="gray">
          <a:xfrm>
            <a:off x="360065" y="4784981"/>
            <a:ext cx="5905025" cy="360111"/>
          </a:xfrm>
          <a:prstGeom prst="rect">
            <a:avLst/>
          </a:prstGeom>
        </p:spPr>
        <p:txBody>
          <a:bodyPr vert="horz" lIns="0" tIns="0" rIns="0" bIns="0" rtlCol="0" anchor="ctr" anchorCtr="0">
            <a:noAutofit/>
          </a:bodyPr>
          <a:lstStyle>
            <a:lvl1pPr algn="l">
              <a:defRPr sz="700" b="1">
                <a:solidFill>
                  <a:schemeClr val="tx1"/>
                </a:solidFill>
              </a:defRPr>
            </a:lvl1pPr>
          </a:lstStyle>
          <a:p>
            <a:endParaRPr lang="fr-FR"/>
          </a:p>
        </p:txBody>
      </p:sp>
      <p:sp>
        <p:nvSpPr>
          <p:cNvPr id="6" name="Espace réservé du numéro de diapositive 5"/>
          <p:cNvSpPr>
            <a:spLocks noGrp="1"/>
          </p:cNvSpPr>
          <p:nvPr>
            <p:ph type="sldNum" sz="quarter" idx="4"/>
          </p:nvPr>
        </p:nvSpPr>
        <p:spPr bwMode="gray">
          <a:xfrm>
            <a:off x="6265091" y="4784981"/>
            <a:ext cx="1350235" cy="360111"/>
          </a:xfrm>
          <a:prstGeom prst="rect">
            <a:avLst/>
          </a:prstGeom>
        </p:spPr>
        <p:txBody>
          <a:bodyPr vert="horz" lIns="0" tIns="0" rIns="0" bIns="0" rtlCol="0" anchor="ctr" anchorCtr="0">
            <a:noAutofit/>
          </a:bodyPr>
          <a:lstStyle>
            <a:lvl1pPr algn="r">
              <a:defRPr sz="700" b="1">
                <a:solidFill>
                  <a:schemeClr val="tx1"/>
                </a:solidFill>
              </a:defRPr>
            </a:lvl1pPr>
          </a:lstStyle>
          <a:p>
            <a:fld id="{B450E5FC-54F1-419D-A4E0-E44AAF7FDCC6}" type="slidenum">
              <a:rPr lang="fr-FR" smtClean="0"/>
              <a:t>‹N°›</a:t>
            </a:fld>
            <a:endParaRPr lang="fr-FR"/>
          </a:p>
        </p:txBody>
      </p:sp>
      <p:cxnSp>
        <p:nvCxnSpPr>
          <p:cNvPr id="10" name="Connecteur droit 9"/>
          <p:cNvCxnSpPr/>
          <p:nvPr/>
        </p:nvCxnSpPr>
        <p:spPr bwMode="gray">
          <a:xfrm>
            <a:off x="360065" y="4785877"/>
            <a:ext cx="84254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288050" y="108034"/>
            <a:ext cx="540094" cy="540166"/>
          </a:xfrm>
          <a:prstGeom prst="rect">
            <a:avLst/>
          </a:prstGeom>
        </p:spPr>
      </p:pic>
      <p:pic>
        <p:nvPicPr>
          <p:cNvPr id="11"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0000"/>
          <a:stretch/>
        </p:blipFill>
        <p:spPr bwMode="auto">
          <a:xfrm>
            <a:off x="1181091" y="197103"/>
            <a:ext cx="590946" cy="3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825793" rtl="0" eaLnBrk="1" latinLnBrk="0" hangingPunct="1">
        <a:lnSpc>
          <a:spcPct val="90000"/>
        </a:lnSpc>
        <a:spcBef>
          <a:spcPct val="0"/>
        </a:spcBef>
        <a:buNone/>
        <a:defRPr sz="2300" b="1" kern="1200">
          <a:solidFill>
            <a:schemeClr val="tx1"/>
          </a:solidFill>
          <a:latin typeface="+mj-lt"/>
          <a:ea typeface="+mj-ea"/>
          <a:cs typeface="+mj-cs"/>
        </a:defRPr>
      </a:lvl1pPr>
    </p:titleStyle>
    <p:bodyStyle>
      <a:lvl1pPr marL="0" indent="0" algn="l" defTabSz="825793" rtl="0" eaLnBrk="1" latinLnBrk="0" hangingPunct="1">
        <a:lnSpc>
          <a:spcPct val="100000"/>
        </a:lnSpc>
        <a:spcBef>
          <a:spcPts val="0"/>
        </a:spcBef>
        <a:spcAft>
          <a:spcPts val="451"/>
        </a:spcAft>
        <a:buFont typeface="Arial" pitchFamily="34" charset="0"/>
        <a:buNone/>
        <a:defRPr sz="1000" b="0" kern="1200">
          <a:solidFill>
            <a:schemeClr val="tx1"/>
          </a:solidFill>
          <a:latin typeface="+mn-lt"/>
          <a:ea typeface="+mn-ea"/>
          <a:cs typeface="+mn-cs"/>
        </a:defRPr>
      </a:lvl1pPr>
      <a:lvl2pPr marL="227580" indent="-65023" algn="l" defTabSz="825793" rtl="0" eaLnBrk="1" latinLnBrk="0" hangingPunct="1">
        <a:lnSpc>
          <a:spcPct val="100000"/>
        </a:lnSpc>
        <a:spcBef>
          <a:spcPts val="542"/>
        </a:spcBef>
        <a:spcAft>
          <a:spcPts val="542"/>
        </a:spcAft>
        <a:buFont typeface="Arial" pitchFamily="34" charset="0"/>
        <a:buChar char="•"/>
        <a:defRPr sz="900" kern="1200">
          <a:solidFill>
            <a:schemeClr val="tx1"/>
          </a:solidFill>
          <a:latin typeface="+mn-lt"/>
          <a:ea typeface="+mn-ea"/>
          <a:cs typeface="+mn-cs"/>
        </a:defRPr>
      </a:lvl2pPr>
      <a:lvl3pPr marL="390138" indent="-65023" algn="l" defTabSz="825793" rtl="0" eaLnBrk="1" latinLnBrk="0" hangingPunct="1">
        <a:lnSpc>
          <a:spcPct val="100000"/>
        </a:lnSpc>
        <a:spcBef>
          <a:spcPts val="90"/>
        </a:spcBef>
        <a:spcAft>
          <a:spcPts val="90"/>
        </a:spcAft>
        <a:buSzPct val="100000"/>
        <a:buFont typeface="Arial" pitchFamily="34" charset="0"/>
        <a:buChar char="•"/>
        <a:defRPr sz="700" kern="1200">
          <a:solidFill>
            <a:schemeClr val="tx1"/>
          </a:solidFill>
          <a:latin typeface="+mn-lt"/>
          <a:ea typeface="+mn-ea"/>
          <a:cs typeface="+mn-cs"/>
        </a:defRPr>
      </a:lvl3pPr>
      <a:lvl4pPr marL="552695" indent="-65023" algn="l" defTabSz="825793" rtl="0" eaLnBrk="1" latinLnBrk="0" hangingPunct="1">
        <a:lnSpc>
          <a:spcPct val="100000"/>
        </a:lnSpc>
        <a:spcBef>
          <a:spcPts val="90"/>
        </a:spcBef>
        <a:spcAft>
          <a:spcPts val="90"/>
        </a:spcAft>
        <a:buSzPct val="100000"/>
        <a:buFont typeface="Arial" pitchFamily="34" charset="0"/>
        <a:buChar char="•"/>
        <a:defRPr sz="700" kern="1200">
          <a:solidFill>
            <a:schemeClr val="tx1"/>
          </a:solidFill>
          <a:latin typeface="+mn-lt"/>
          <a:ea typeface="+mn-ea"/>
          <a:cs typeface="+mn-cs"/>
        </a:defRPr>
      </a:lvl4pPr>
      <a:lvl5pPr marL="747765" indent="-65023" algn="l" defTabSz="825793" rtl="0" eaLnBrk="1" latinLnBrk="0" hangingPunct="1">
        <a:lnSpc>
          <a:spcPct val="100000"/>
        </a:lnSpc>
        <a:spcBef>
          <a:spcPts val="90"/>
        </a:spcBef>
        <a:spcAft>
          <a:spcPts val="90"/>
        </a:spcAft>
        <a:buSzPct val="100000"/>
        <a:buFont typeface="Arial" pitchFamily="34" charset="0"/>
        <a:buChar char="•"/>
        <a:defRPr sz="600" kern="1200">
          <a:solidFill>
            <a:schemeClr val="tx1"/>
          </a:solidFill>
          <a:latin typeface="+mn-lt"/>
          <a:ea typeface="+mn-ea"/>
          <a:cs typeface="+mn-cs"/>
        </a:defRPr>
      </a:lvl5pPr>
      <a:lvl6pPr marL="2270929" indent="-206448" algn="l" defTabSz="82579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83826" indent="-206448" algn="l" defTabSz="82579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96722" indent="-206448" algn="l" defTabSz="82579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09618" indent="-206448" algn="l" defTabSz="82579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25793" rtl="0" eaLnBrk="1" latinLnBrk="0" hangingPunct="1">
        <a:defRPr sz="1600" kern="1200">
          <a:solidFill>
            <a:schemeClr val="tx1"/>
          </a:solidFill>
          <a:latin typeface="+mn-lt"/>
          <a:ea typeface="+mn-ea"/>
          <a:cs typeface="+mn-cs"/>
        </a:defRPr>
      </a:lvl1pPr>
      <a:lvl2pPr marL="412896" algn="l" defTabSz="825793" rtl="0" eaLnBrk="1" latinLnBrk="0" hangingPunct="1">
        <a:defRPr sz="1600" kern="1200">
          <a:solidFill>
            <a:schemeClr val="tx1"/>
          </a:solidFill>
          <a:latin typeface="+mn-lt"/>
          <a:ea typeface="+mn-ea"/>
          <a:cs typeface="+mn-cs"/>
        </a:defRPr>
      </a:lvl2pPr>
      <a:lvl3pPr marL="825793" algn="l" defTabSz="825793" rtl="0" eaLnBrk="1" latinLnBrk="0" hangingPunct="1">
        <a:defRPr sz="1600" kern="1200">
          <a:solidFill>
            <a:schemeClr val="tx1"/>
          </a:solidFill>
          <a:latin typeface="+mn-lt"/>
          <a:ea typeface="+mn-ea"/>
          <a:cs typeface="+mn-cs"/>
        </a:defRPr>
      </a:lvl3pPr>
      <a:lvl4pPr marL="1238689" algn="l" defTabSz="825793" rtl="0" eaLnBrk="1" latinLnBrk="0" hangingPunct="1">
        <a:defRPr sz="1600" kern="1200">
          <a:solidFill>
            <a:schemeClr val="tx1"/>
          </a:solidFill>
          <a:latin typeface="+mn-lt"/>
          <a:ea typeface="+mn-ea"/>
          <a:cs typeface="+mn-cs"/>
        </a:defRPr>
      </a:lvl4pPr>
      <a:lvl5pPr marL="1651585" algn="l" defTabSz="825793" rtl="0" eaLnBrk="1" latinLnBrk="0" hangingPunct="1">
        <a:defRPr sz="1600" kern="1200">
          <a:solidFill>
            <a:schemeClr val="tx1"/>
          </a:solidFill>
          <a:latin typeface="+mn-lt"/>
          <a:ea typeface="+mn-ea"/>
          <a:cs typeface="+mn-cs"/>
        </a:defRPr>
      </a:lvl5pPr>
      <a:lvl6pPr marL="2064481" algn="l" defTabSz="825793" rtl="0" eaLnBrk="1" latinLnBrk="0" hangingPunct="1">
        <a:defRPr sz="1600" kern="1200">
          <a:solidFill>
            <a:schemeClr val="tx1"/>
          </a:solidFill>
          <a:latin typeface="+mn-lt"/>
          <a:ea typeface="+mn-ea"/>
          <a:cs typeface="+mn-cs"/>
        </a:defRPr>
      </a:lvl6pPr>
      <a:lvl7pPr marL="2477378" algn="l" defTabSz="825793" rtl="0" eaLnBrk="1" latinLnBrk="0" hangingPunct="1">
        <a:defRPr sz="1600" kern="1200">
          <a:solidFill>
            <a:schemeClr val="tx1"/>
          </a:solidFill>
          <a:latin typeface="+mn-lt"/>
          <a:ea typeface="+mn-ea"/>
          <a:cs typeface="+mn-cs"/>
        </a:defRPr>
      </a:lvl7pPr>
      <a:lvl8pPr marL="2890274" algn="l" defTabSz="825793" rtl="0" eaLnBrk="1" latinLnBrk="0" hangingPunct="1">
        <a:defRPr sz="1600" kern="1200">
          <a:solidFill>
            <a:schemeClr val="tx1"/>
          </a:solidFill>
          <a:latin typeface="+mn-lt"/>
          <a:ea typeface="+mn-ea"/>
          <a:cs typeface="+mn-cs"/>
        </a:defRPr>
      </a:lvl8pPr>
      <a:lvl9pPr marL="3303170" algn="l" defTabSz="8257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60061" y="900278"/>
            <a:ext cx="8425463" cy="720222"/>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60061" y="1836567"/>
            <a:ext cx="8425463" cy="257479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5322" y="4784979"/>
            <a:ext cx="1170203" cy="360111"/>
          </a:xfrm>
          <a:prstGeom prst="rect">
            <a:avLst/>
          </a:prstGeom>
        </p:spPr>
        <p:txBody>
          <a:bodyPr vert="horz" lIns="0" tIns="0" rIns="0" bIns="0" rtlCol="0" anchor="ctr" anchorCtr="0">
            <a:noAutofit/>
          </a:bodyPr>
          <a:lstStyle>
            <a:lvl1pPr algn="ctr">
              <a:defRPr sz="750" b="1">
                <a:solidFill>
                  <a:schemeClr val="tx1"/>
                </a:solidFill>
              </a:defRPr>
            </a:lvl1pPr>
          </a:lstStyle>
          <a:p>
            <a:pPr defTabSz="914400"/>
            <a:fld id="{648DCEBA-4E9A-4752-A321-F2052CF6E489}" type="datetime1">
              <a:rPr lang="fr-FR" smtClean="0">
                <a:solidFill>
                  <a:srgbClr val="000000"/>
                </a:solidFill>
              </a:rPr>
              <a:pPr defTabSz="914400"/>
              <a:t>24/04/2024</a:t>
            </a:fld>
            <a:endParaRPr lang="fr-FR">
              <a:solidFill>
                <a:srgbClr val="000000"/>
              </a:solidFill>
            </a:endParaRPr>
          </a:p>
        </p:txBody>
      </p:sp>
      <p:sp>
        <p:nvSpPr>
          <p:cNvPr id="5" name="Espace réservé du pied de page 4"/>
          <p:cNvSpPr>
            <a:spLocks noGrp="1"/>
          </p:cNvSpPr>
          <p:nvPr>
            <p:ph type="ftr" sz="quarter" idx="3"/>
          </p:nvPr>
        </p:nvSpPr>
        <p:spPr bwMode="gray">
          <a:xfrm>
            <a:off x="360063" y="4784979"/>
            <a:ext cx="5905025" cy="360111"/>
          </a:xfrm>
          <a:prstGeom prst="rect">
            <a:avLst/>
          </a:prstGeom>
        </p:spPr>
        <p:txBody>
          <a:bodyPr vert="horz" lIns="0" tIns="0" rIns="0" bIns="0" rtlCol="0" anchor="ctr" anchorCtr="0">
            <a:noAutofit/>
          </a:bodyPr>
          <a:lstStyle>
            <a:lvl1pPr algn="l">
              <a:defRPr sz="750" b="1">
                <a:solidFill>
                  <a:schemeClr val="tx1"/>
                </a:solidFill>
              </a:defRPr>
            </a:lvl1pPr>
          </a:lstStyle>
          <a:p>
            <a:pPr defTabSz="914400"/>
            <a:endParaRPr lang="fr-FR">
              <a:solidFill>
                <a:srgbClr val="000000"/>
              </a:solidFill>
            </a:endParaRPr>
          </a:p>
        </p:txBody>
      </p:sp>
      <p:sp>
        <p:nvSpPr>
          <p:cNvPr id="6" name="Espace réservé du numéro de diapositive 5"/>
          <p:cNvSpPr>
            <a:spLocks noGrp="1"/>
          </p:cNvSpPr>
          <p:nvPr>
            <p:ph type="sldNum" sz="quarter" idx="4"/>
          </p:nvPr>
        </p:nvSpPr>
        <p:spPr bwMode="gray">
          <a:xfrm>
            <a:off x="6265088" y="4784979"/>
            <a:ext cx="1350234" cy="360111"/>
          </a:xfrm>
          <a:prstGeom prst="rect">
            <a:avLst/>
          </a:prstGeom>
        </p:spPr>
        <p:txBody>
          <a:bodyPr vert="horz" lIns="0" tIns="0" rIns="0" bIns="0" rtlCol="0" anchor="ctr" anchorCtr="0">
            <a:noAutofit/>
          </a:bodyPr>
          <a:lstStyle>
            <a:lvl1pPr algn="r">
              <a:defRPr sz="750" b="1">
                <a:solidFill>
                  <a:schemeClr val="tx1"/>
                </a:solidFill>
              </a:defRPr>
            </a:lvl1pPr>
          </a:lstStyle>
          <a:p>
            <a:pPr defTabSz="914400"/>
            <a:fld id="{AAB6514C-EB32-4407-A6A0-08B89BA09A6D}" type="slidenum">
              <a:rPr lang="fr-FR" smtClean="0">
                <a:solidFill>
                  <a:srgbClr val="000000"/>
                </a:solidFill>
              </a:rPr>
              <a:pPr defTabSz="914400"/>
              <a:t>‹N°›</a:t>
            </a:fld>
            <a:endParaRPr lang="fr-FR">
              <a:solidFill>
                <a:srgbClr val="000000"/>
              </a:solidFill>
            </a:endParaRPr>
          </a:p>
        </p:txBody>
      </p:sp>
      <p:cxnSp>
        <p:nvCxnSpPr>
          <p:cNvPr id="10" name="Connecteur droit 9"/>
          <p:cNvCxnSpPr/>
          <p:nvPr/>
        </p:nvCxnSpPr>
        <p:spPr bwMode="gray">
          <a:xfrm>
            <a:off x="360063" y="4785877"/>
            <a:ext cx="84254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288050" y="108033"/>
            <a:ext cx="540094" cy="540167"/>
          </a:xfrm>
          <a:prstGeom prst="rect">
            <a:avLst/>
          </a:prstGeom>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1109" y="203204"/>
            <a:ext cx="1307708" cy="30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0869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4" r:id="rId6"/>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oret.ign.fr/"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bdiff.agriculture.gouv.f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hyperlink" Target="https://bdiff.agriculture.gouv.fr/incendies"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324322" y="1947567"/>
            <a:ext cx="8425463" cy="2077841"/>
          </a:xfrm>
        </p:spPr>
        <p:txBody>
          <a:bodyPr/>
          <a:lstStyle/>
          <a:p>
            <a:r>
              <a:rPr lang="fr-FR" dirty="0" smtClean="0"/>
              <a:t>Historique </a:t>
            </a:r>
            <a:r>
              <a:rPr lang="fr-FR" dirty="0"/>
              <a:t>des incendies à partir de la base de données sur les incendies de forêts en France (BDIFF)</a:t>
            </a:r>
          </a:p>
          <a:p>
            <a:endParaRPr lang="fr-FR" dirty="0"/>
          </a:p>
        </p:txBody>
      </p:sp>
      <p:sp>
        <p:nvSpPr>
          <p:cNvPr id="6" name="Espace réservé du numéro de diapositive 5"/>
          <p:cNvSpPr>
            <a:spLocks noGrp="1"/>
          </p:cNvSpPr>
          <p:nvPr>
            <p:ph type="sldNum" sz="quarter" idx="12"/>
          </p:nvPr>
        </p:nvSpPr>
        <p:spPr/>
        <p:txBody>
          <a:bodyPr/>
          <a:lstStyle/>
          <a:p>
            <a:fld id="{B450E5FC-54F1-419D-A4E0-E44AAF7FDCC6}" type="slidenum">
              <a:rPr lang="fr-FR" smtClean="0"/>
              <a:t>1</a:t>
            </a:fld>
            <a:endParaRPr lang="fr-F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732" y="3953828"/>
            <a:ext cx="1237335" cy="76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847" y="4021730"/>
            <a:ext cx="958180" cy="69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51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buFont typeface="+mj-lt"/>
              <a:buAutoNum type="arabicPeriod" startAt="2"/>
            </a:pPr>
            <a:r>
              <a:rPr lang="fr-FR" dirty="0"/>
              <a:t>Historique des feux de forêt à partir de la BDIFF</a:t>
            </a:r>
          </a:p>
        </p:txBody>
      </p:sp>
      <p:sp>
        <p:nvSpPr>
          <p:cNvPr id="2" name="Espace réservé du numéro de diapositive 1"/>
          <p:cNvSpPr>
            <a:spLocks noGrp="1"/>
          </p:cNvSpPr>
          <p:nvPr>
            <p:ph type="sldNum" sz="quarter" idx="12"/>
          </p:nvPr>
        </p:nvSpPr>
        <p:spPr/>
        <p:txBody>
          <a:bodyPr/>
          <a:lstStyle/>
          <a:p>
            <a:fld id="{B450E5FC-54F1-419D-A4E0-E44AAF7FDCC6}" type="slidenum">
              <a:rPr lang="fr-FR" smtClean="0"/>
              <a:t>10</a:t>
            </a:fld>
            <a:endParaRPr lang="fr-FR"/>
          </a:p>
        </p:txBody>
      </p:sp>
    </p:spTree>
    <p:extLst>
      <p:ext uri="{BB962C8B-B14F-4D97-AF65-F5344CB8AC3E}">
        <p14:creationId xmlns:p14="http://schemas.microsoft.com/office/powerpoint/2010/main" val="387929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64" y="900281"/>
            <a:ext cx="8425463" cy="376123"/>
          </a:xfrm>
        </p:spPr>
        <p:txBody>
          <a:bodyPr/>
          <a:lstStyle/>
          <a:p>
            <a:r>
              <a:rPr lang="fr-FR" dirty="0"/>
              <a:t>Définitions</a:t>
            </a:r>
          </a:p>
        </p:txBody>
      </p:sp>
      <p:sp>
        <p:nvSpPr>
          <p:cNvPr id="3" name="Espace réservé du contenu 2"/>
          <p:cNvSpPr>
            <a:spLocks noGrp="1"/>
          </p:cNvSpPr>
          <p:nvPr>
            <p:ph sz="quarter" idx="14"/>
          </p:nvPr>
        </p:nvSpPr>
        <p:spPr>
          <a:xfrm>
            <a:off x="360061" y="1348412"/>
            <a:ext cx="8425463" cy="3384375"/>
          </a:xfrm>
        </p:spPr>
        <p:txBody>
          <a:bodyPr/>
          <a:lstStyle/>
          <a:p>
            <a:pPr algn="just">
              <a:spcAft>
                <a:spcPts val="1200"/>
              </a:spcAft>
            </a:pPr>
            <a:r>
              <a:rPr lang="fr-FR" sz="1400" b="1" dirty="0"/>
              <a:t>Incendie de Forêt :</a:t>
            </a:r>
          </a:p>
          <a:p>
            <a:pPr marL="285750" indent="-285750" algn="just">
              <a:spcAft>
                <a:spcPts val="1200"/>
              </a:spcAft>
              <a:buFont typeface="Arial" panose="020B0604020202020204" pitchFamily="34" charset="0"/>
              <a:buChar char="•"/>
            </a:pPr>
            <a:r>
              <a:rPr lang="fr-FR" sz="1400" dirty="0"/>
              <a:t>Incendie qui démarre en forêt ou qui se propage en forêt ou au sein de terres boisées au cours de son évolution. Dans l’aire méditerranéenne, un feu dans les maquis ou garrigues est considéré comme un feu de forêt.</a:t>
            </a:r>
          </a:p>
          <a:p>
            <a:pPr algn="just">
              <a:spcAft>
                <a:spcPts val="1200"/>
              </a:spcAft>
            </a:pPr>
            <a:r>
              <a:rPr lang="fr-FR" sz="1400" b="1" dirty="0"/>
              <a:t>Surface parcourue :</a:t>
            </a:r>
          </a:p>
          <a:p>
            <a:pPr marL="285750" indent="-285750" algn="just">
              <a:spcAft>
                <a:spcPts val="1200"/>
              </a:spcAft>
              <a:buFont typeface="Arial" panose="020B0604020202020204" pitchFamily="34" charset="0"/>
              <a:buChar char="•"/>
            </a:pPr>
            <a:r>
              <a:rPr lang="fr-FR" sz="1400" dirty="0"/>
              <a:t>Surface totale parcourue par le feu au cours de son évolution et quelle que soit la végétation touchée.</a:t>
            </a:r>
          </a:p>
          <a:p>
            <a:pPr algn="just">
              <a:spcAft>
                <a:spcPts val="1200"/>
              </a:spcAft>
            </a:pPr>
            <a:endParaRPr lang="fr-FR" sz="1400" dirty="0"/>
          </a:p>
        </p:txBody>
      </p:sp>
      <p:sp>
        <p:nvSpPr>
          <p:cNvPr id="5" name="Espace réservé du numéro de diapositive 4"/>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B450E5FC-54F1-419D-A4E0-E44AAF7FDCC6}"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11</a:t>
            </a:fld>
            <a:endParaRPr kumimoji="0" lang="fr-FR" sz="700" b="1" i="0" u="none" strike="noStrike" kern="1200" cap="none" spc="0" normalizeH="0" baseline="0" noProof="0">
              <a:ln>
                <a:noFill/>
              </a:ln>
              <a:solidFill>
                <a:srgbClr val="000000"/>
              </a:solidFill>
              <a:effectLst/>
              <a:uLnTx/>
              <a:uFillTx/>
              <a:latin typeface="Marianne"/>
              <a:ea typeface="+mn-ea"/>
              <a:cs typeface="+mn-cs"/>
            </a:endParaRPr>
          </a:p>
        </p:txBody>
      </p:sp>
      <p:sp>
        <p:nvSpPr>
          <p:cNvPr id="8" name="Espace réservé du texte 3">
            <a:extLst>
              <a:ext uri="{FF2B5EF4-FFF2-40B4-BE49-F238E27FC236}">
                <a16:creationId xmlns:a16="http://schemas.microsoft.com/office/drawing/2014/main" xmlns="" id="{7A5CAEA4-1B9C-461C-983C-A45F593B2D7F}"/>
              </a:ext>
            </a:extLst>
          </p:cNvPr>
          <p:cNvSpPr>
            <a:spLocks noGrp="1"/>
          </p:cNvSpPr>
          <p:nvPr>
            <p:ph type="body" sz="quarter" idx="13"/>
          </p:nvPr>
        </p:nvSpPr>
        <p:spPr>
          <a:xfrm>
            <a:off x="3312575" y="180056"/>
            <a:ext cx="5472950" cy="360111"/>
          </a:xfrm>
        </p:spPr>
        <p:txBody>
          <a:bodyPr/>
          <a:lstStyle/>
          <a:p>
            <a:pPr marL="0" indent="0">
              <a:buNone/>
            </a:pPr>
            <a:r>
              <a:rPr lang="fr-FR" dirty="0"/>
              <a:t>2. Historique des feux de forêt</a:t>
            </a:r>
          </a:p>
        </p:txBody>
      </p:sp>
    </p:spTree>
    <p:extLst>
      <p:ext uri="{BB962C8B-B14F-4D97-AF65-F5344CB8AC3E}">
        <p14:creationId xmlns:p14="http://schemas.microsoft.com/office/powerpoint/2010/main" val="271208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2555" y="352306"/>
            <a:ext cx="6480720" cy="375722"/>
          </a:xfrm>
        </p:spPr>
        <p:txBody>
          <a:bodyPr/>
          <a:lstStyle/>
          <a:p>
            <a:r>
              <a:rPr lang="fr-FR" dirty="0"/>
              <a:t>Historique au niveau national 2010 - 2022</a:t>
            </a:r>
          </a:p>
        </p:txBody>
      </p:sp>
      <p:sp>
        <p:nvSpPr>
          <p:cNvPr id="5" name="Espace réservé du numéro de diapositive 4"/>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12</a:t>
            </a:fld>
            <a:endParaRPr kumimoji="0" lang="fr-FR" sz="7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2" name="Espace réservé du texte 3"/>
          <p:cNvSpPr>
            <a:spLocks noGrp="1"/>
          </p:cNvSpPr>
          <p:nvPr>
            <p:ph type="body" sz="quarter" idx="13"/>
          </p:nvPr>
        </p:nvSpPr>
        <p:spPr>
          <a:xfrm>
            <a:off x="3312575" y="180056"/>
            <a:ext cx="5472950" cy="360111"/>
          </a:xfrm>
        </p:spPr>
        <p:txBody>
          <a:bodyPr/>
          <a:lstStyle/>
          <a:p>
            <a:pPr marL="0" indent="0">
              <a:buNone/>
            </a:pPr>
            <a:r>
              <a:rPr lang="fr-FR" dirty="0"/>
              <a:t>2. Historique des feux de forêt</a:t>
            </a:r>
          </a:p>
        </p:txBody>
      </p:sp>
      <p:pic>
        <p:nvPicPr>
          <p:cNvPr id="7" name="Image 6">
            <a:extLst>
              <a:ext uri="{FF2B5EF4-FFF2-40B4-BE49-F238E27FC236}">
                <a16:creationId xmlns:a16="http://schemas.microsoft.com/office/drawing/2014/main" xmlns="" id="{8CDFC06F-2005-4403-A4F3-A78F6AE2A6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4442" y="787466"/>
            <a:ext cx="6503913" cy="4357622"/>
          </a:xfrm>
          <a:prstGeom prst="rect">
            <a:avLst/>
          </a:prstGeom>
        </p:spPr>
      </p:pic>
    </p:spTree>
    <p:extLst>
      <p:ext uri="{BB962C8B-B14F-4D97-AF65-F5344CB8AC3E}">
        <p14:creationId xmlns:p14="http://schemas.microsoft.com/office/powerpoint/2010/main" val="167046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2555" y="352306"/>
            <a:ext cx="6480720" cy="375722"/>
          </a:xfrm>
        </p:spPr>
        <p:txBody>
          <a:bodyPr/>
          <a:lstStyle/>
          <a:p>
            <a:r>
              <a:rPr lang="fr-FR" dirty="0"/>
              <a:t>Historique au niveau national 2010 - 2022</a:t>
            </a:r>
          </a:p>
        </p:txBody>
      </p:sp>
      <p:sp>
        <p:nvSpPr>
          <p:cNvPr id="5" name="Espace réservé du numéro de diapositive 4"/>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13</a:t>
            </a:fld>
            <a:endParaRPr kumimoji="0" lang="fr-FR" sz="7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2" name="Espace réservé du texte 3"/>
          <p:cNvSpPr>
            <a:spLocks noGrp="1"/>
          </p:cNvSpPr>
          <p:nvPr>
            <p:ph type="body" sz="quarter" idx="13"/>
          </p:nvPr>
        </p:nvSpPr>
        <p:spPr>
          <a:xfrm>
            <a:off x="3312575" y="180056"/>
            <a:ext cx="5472950" cy="360111"/>
          </a:xfrm>
        </p:spPr>
        <p:txBody>
          <a:bodyPr/>
          <a:lstStyle/>
          <a:p>
            <a:pPr marL="0" indent="0">
              <a:buNone/>
            </a:pPr>
            <a:r>
              <a:rPr lang="fr-FR" dirty="0"/>
              <a:t>2. Historique des feux de forêt</a:t>
            </a:r>
          </a:p>
        </p:txBody>
      </p:sp>
      <p:pic>
        <p:nvPicPr>
          <p:cNvPr id="7" name="Image 6">
            <a:extLst>
              <a:ext uri="{FF2B5EF4-FFF2-40B4-BE49-F238E27FC236}">
                <a16:creationId xmlns:a16="http://schemas.microsoft.com/office/drawing/2014/main" xmlns="" id="{8CDFC06F-2005-4403-A4F3-A78F6AE2A6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4442" y="787466"/>
            <a:ext cx="6503913" cy="4357621"/>
          </a:xfrm>
          <a:prstGeom prst="rect">
            <a:avLst/>
          </a:prstGeom>
        </p:spPr>
      </p:pic>
    </p:spTree>
    <p:extLst>
      <p:ext uri="{BB962C8B-B14F-4D97-AF65-F5344CB8AC3E}">
        <p14:creationId xmlns:p14="http://schemas.microsoft.com/office/powerpoint/2010/main" val="150106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0506" y="352306"/>
            <a:ext cx="6912769" cy="375722"/>
          </a:xfrm>
        </p:spPr>
        <p:txBody>
          <a:bodyPr/>
          <a:lstStyle/>
          <a:p>
            <a:r>
              <a:rPr lang="fr-FR" dirty="0"/>
              <a:t>Historique en zone méditerranéenne 1973 - 2022</a:t>
            </a:r>
          </a:p>
        </p:txBody>
      </p:sp>
      <p:sp>
        <p:nvSpPr>
          <p:cNvPr id="5" name="Espace réservé du numéro de diapositive 4"/>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14</a:t>
            </a:fld>
            <a:endParaRPr kumimoji="0" lang="fr-FR" sz="7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2" name="Espace réservé du texte 3"/>
          <p:cNvSpPr>
            <a:spLocks noGrp="1"/>
          </p:cNvSpPr>
          <p:nvPr>
            <p:ph type="body" sz="quarter" idx="13"/>
          </p:nvPr>
        </p:nvSpPr>
        <p:spPr>
          <a:xfrm>
            <a:off x="3312575" y="180056"/>
            <a:ext cx="5472950" cy="360111"/>
          </a:xfrm>
        </p:spPr>
        <p:txBody>
          <a:bodyPr/>
          <a:lstStyle/>
          <a:p>
            <a:pPr marL="0" indent="0">
              <a:buNone/>
            </a:pPr>
            <a:r>
              <a:rPr lang="fr-FR" dirty="0"/>
              <a:t>2. Historique des feux de forêt</a:t>
            </a:r>
          </a:p>
        </p:txBody>
      </p:sp>
      <p:pic>
        <p:nvPicPr>
          <p:cNvPr id="7" name="Image 6">
            <a:extLst>
              <a:ext uri="{FF2B5EF4-FFF2-40B4-BE49-F238E27FC236}">
                <a16:creationId xmlns:a16="http://schemas.microsoft.com/office/drawing/2014/main" xmlns="" id="{8CDFC06F-2005-4403-A4F3-A78F6AE2A6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4443" y="787466"/>
            <a:ext cx="6503911" cy="4357621"/>
          </a:xfrm>
          <a:prstGeom prst="rect">
            <a:avLst/>
          </a:prstGeom>
        </p:spPr>
      </p:pic>
    </p:spTree>
    <p:extLst>
      <p:ext uri="{BB962C8B-B14F-4D97-AF65-F5344CB8AC3E}">
        <p14:creationId xmlns:p14="http://schemas.microsoft.com/office/powerpoint/2010/main" val="179028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15</a:t>
            </a:fld>
            <a:endParaRPr kumimoji="0" lang="fr-FR" sz="7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2" name="Espace réservé du texte 3"/>
          <p:cNvSpPr>
            <a:spLocks noGrp="1"/>
          </p:cNvSpPr>
          <p:nvPr>
            <p:ph type="body" sz="quarter" idx="13"/>
          </p:nvPr>
        </p:nvSpPr>
        <p:spPr>
          <a:xfrm>
            <a:off x="3312575" y="180056"/>
            <a:ext cx="5472950" cy="360111"/>
          </a:xfrm>
        </p:spPr>
        <p:txBody>
          <a:bodyPr/>
          <a:lstStyle/>
          <a:p>
            <a:pPr marL="0" indent="0">
              <a:buNone/>
            </a:pPr>
            <a:r>
              <a:rPr lang="fr-FR" dirty="0"/>
              <a:t>2. Historique des feux de forêt</a:t>
            </a:r>
          </a:p>
        </p:txBody>
      </p:sp>
      <p:pic>
        <p:nvPicPr>
          <p:cNvPr id="7" name="Image 6">
            <a:extLst>
              <a:ext uri="{FF2B5EF4-FFF2-40B4-BE49-F238E27FC236}">
                <a16:creationId xmlns:a16="http://schemas.microsoft.com/office/drawing/2014/main" xmlns="" id="{8CDFC06F-2005-4403-A4F3-A78F6AE2A6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4443" y="787466"/>
            <a:ext cx="6503911" cy="4357621"/>
          </a:xfrm>
          <a:prstGeom prst="rect">
            <a:avLst/>
          </a:prstGeom>
        </p:spPr>
      </p:pic>
      <p:sp>
        <p:nvSpPr>
          <p:cNvPr id="8" name="Titre 1">
            <a:extLst>
              <a:ext uri="{FF2B5EF4-FFF2-40B4-BE49-F238E27FC236}">
                <a16:creationId xmlns:a16="http://schemas.microsoft.com/office/drawing/2014/main" xmlns="" id="{548C62CF-E1C9-48FC-A926-253EBD5DDC0C}"/>
              </a:ext>
            </a:extLst>
          </p:cNvPr>
          <p:cNvSpPr txBox="1">
            <a:spLocks/>
          </p:cNvSpPr>
          <p:nvPr/>
        </p:nvSpPr>
        <p:spPr bwMode="gray">
          <a:xfrm>
            <a:off x="1980506" y="352306"/>
            <a:ext cx="6912769" cy="375722"/>
          </a:xfrm>
          <a:prstGeom prst="rect">
            <a:avLst/>
          </a:prstGeom>
        </p:spPr>
        <p:txBody>
          <a:bodyPr vert="horz" lIns="0" tIns="0" rIns="0" bIns="0" rtlCol="0" anchor="t" anchorCtr="0">
            <a:noAutofit/>
          </a:bodyPr>
          <a:lstStyle>
            <a:lvl1pPr algn="l" defTabSz="825793" rtl="0" eaLnBrk="1" latinLnBrk="0" hangingPunct="1">
              <a:lnSpc>
                <a:spcPct val="90000"/>
              </a:lnSpc>
              <a:spcBef>
                <a:spcPct val="0"/>
              </a:spcBef>
              <a:buNone/>
              <a:defRPr sz="2300" b="1" kern="1200">
                <a:solidFill>
                  <a:schemeClr val="tx1"/>
                </a:solidFill>
                <a:latin typeface="+mj-lt"/>
                <a:ea typeface="+mj-ea"/>
                <a:cs typeface="+mj-cs"/>
              </a:defRPr>
            </a:lvl1pPr>
          </a:lstStyle>
          <a:p>
            <a:r>
              <a:rPr lang="fr-FR"/>
              <a:t>Historique en zone méditerranéenne 1973 - 2022</a:t>
            </a:r>
            <a:endParaRPr lang="fr-FR" dirty="0"/>
          </a:p>
        </p:txBody>
      </p:sp>
    </p:spTree>
    <p:extLst>
      <p:ext uri="{BB962C8B-B14F-4D97-AF65-F5344CB8AC3E}">
        <p14:creationId xmlns:p14="http://schemas.microsoft.com/office/powerpoint/2010/main" val="400431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522" y="180055"/>
            <a:ext cx="6768753" cy="607405"/>
          </a:xfrm>
        </p:spPr>
        <p:txBody>
          <a:bodyPr/>
          <a:lstStyle/>
          <a:p>
            <a:r>
              <a:rPr lang="fr-FR" dirty="0"/>
              <a:t>Répartition du nombre de feux par département sur la période 2013 - 2022</a:t>
            </a:r>
          </a:p>
        </p:txBody>
      </p:sp>
      <p:sp>
        <p:nvSpPr>
          <p:cNvPr id="5" name="Espace réservé du numéro de diapositive 4"/>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16</a:t>
            </a:fld>
            <a:endParaRPr kumimoji="0" lang="fr-FR" sz="7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2" name="Espace réservé du texte 3"/>
          <p:cNvSpPr>
            <a:spLocks noGrp="1"/>
          </p:cNvSpPr>
          <p:nvPr>
            <p:ph type="body" sz="quarter" idx="13"/>
          </p:nvPr>
        </p:nvSpPr>
        <p:spPr>
          <a:xfrm>
            <a:off x="3312575" y="180056"/>
            <a:ext cx="5472950" cy="360111"/>
          </a:xfrm>
        </p:spPr>
        <p:txBody>
          <a:bodyPr/>
          <a:lstStyle/>
          <a:p>
            <a:pPr marL="0" indent="0">
              <a:buNone/>
            </a:pPr>
            <a:r>
              <a:rPr lang="fr-FR" dirty="0"/>
              <a:t>2. Historique des feux de forêt</a:t>
            </a:r>
          </a:p>
        </p:txBody>
      </p:sp>
      <p:pic>
        <p:nvPicPr>
          <p:cNvPr id="7" name="Image 6">
            <a:extLst>
              <a:ext uri="{FF2B5EF4-FFF2-40B4-BE49-F238E27FC236}">
                <a16:creationId xmlns:a16="http://schemas.microsoft.com/office/drawing/2014/main" xmlns="" id="{8CDFC06F-2005-4403-A4F3-A78F6AE2A6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51318" y="787466"/>
            <a:ext cx="5810160" cy="4357620"/>
          </a:xfrm>
          <a:prstGeom prst="rect">
            <a:avLst/>
          </a:prstGeom>
        </p:spPr>
      </p:pic>
    </p:spTree>
    <p:extLst>
      <p:ext uri="{BB962C8B-B14F-4D97-AF65-F5344CB8AC3E}">
        <p14:creationId xmlns:p14="http://schemas.microsoft.com/office/powerpoint/2010/main" val="351948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buFont typeface="+mj-lt"/>
              <a:buAutoNum type="arabicPeriod" startAt="3"/>
            </a:pPr>
            <a:r>
              <a:rPr lang="fr-FR" dirty="0"/>
              <a:t>Valorisation des données de la BDIFF</a:t>
            </a:r>
          </a:p>
        </p:txBody>
      </p:sp>
      <p:sp>
        <p:nvSpPr>
          <p:cNvPr id="2" name="Espace réservé du numéro de diapositive 1"/>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B450E5FC-54F1-419D-A4E0-E44AAF7FDCC6}"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17</a:t>
            </a:fld>
            <a:endParaRPr kumimoji="0" lang="fr-FR" sz="700" b="1" i="0" u="none" strike="noStrike" kern="1200" cap="none" spc="0" normalizeH="0" baseline="0" noProof="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206225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64" y="628328"/>
            <a:ext cx="8425463" cy="376123"/>
          </a:xfrm>
        </p:spPr>
        <p:txBody>
          <a:bodyPr/>
          <a:lstStyle/>
          <a:p>
            <a:r>
              <a:rPr lang="fr-FR" dirty="0"/>
              <a:t>Valorisation au niveau institutionnel</a:t>
            </a:r>
          </a:p>
        </p:txBody>
      </p:sp>
      <p:sp>
        <p:nvSpPr>
          <p:cNvPr id="3" name="Espace réservé du contenu 2"/>
          <p:cNvSpPr>
            <a:spLocks noGrp="1"/>
          </p:cNvSpPr>
          <p:nvPr>
            <p:ph sz="quarter" idx="14"/>
          </p:nvPr>
        </p:nvSpPr>
        <p:spPr>
          <a:xfrm>
            <a:off x="360063" y="1148467"/>
            <a:ext cx="8461205" cy="3312367"/>
          </a:xfrm>
        </p:spPr>
        <p:txBody>
          <a:bodyPr/>
          <a:lstStyle/>
          <a:p>
            <a:pPr marL="285750" indent="-285750" algn="just">
              <a:buFont typeface="Wingdings" panose="05000000000000000000" pitchFamily="2" charset="2"/>
              <a:buChar char="Ø"/>
            </a:pPr>
            <a:r>
              <a:rPr lang="fr-FR" sz="1600" dirty="0"/>
              <a:t>Données utilisées pour le suivi opérationnel</a:t>
            </a:r>
          </a:p>
          <a:p>
            <a:pPr marL="1080000" lvl="5" algn="just">
              <a:spcBef>
                <a:spcPts val="0"/>
              </a:spcBef>
            </a:pPr>
            <a:r>
              <a:rPr lang="fr-FR" sz="1400" dirty="0"/>
              <a:t>Adéquation des moyens de luttes</a:t>
            </a:r>
          </a:p>
          <a:p>
            <a:pPr marL="1080000" lvl="5" algn="just">
              <a:spcBef>
                <a:spcPts val="0"/>
              </a:spcBef>
              <a:spcAft>
                <a:spcPts val="1200"/>
              </a:spcAft>
            </a:pPr>
            <a:r>
              <a:rPr lang="fr-FR" sz="1400" dirty="0"/>
              <a:t>Accessibilité aux massifs</a:t>
            </a:r>
          </a:p>
          <a:p>
            <a:pPr algn="just">
              <a:buFont typeface="Wingdings" panose="05000000000000000000" pitchFamily="2" charset="2"/>
              <a:buChar char="Ø"/>
            </a:pPr>
            <a:r>
              <a:rPr lang="fr-FR" sz="1600" dirty="0"/>
              <a:t> Données utilisées pour le suivi des tendances des feux</a:t>
            </a:r>
          </a:p>
          <a:p>
            <a:pPr marL="1080000" lvl="5" algn="just"/>
            <a:r>
              <a:rPr lang="fr-FR" sz="1400" dirty="0"/>
              <a:t>Analyser l’effet des politiques publiques en matière de prévention (débroussaillement, surveillance)</a:t>
            </a:r>
          </a:p>
          <a:p>
            <a:pPr marL="1080000" lvl="5" algn="just"/>
            <a:r>
              <a:rPr lang="fr-FR" sz="1400" dirty="0"/>
              <a:t>Concevoir des indicateurs de suivi climatique en lien avec les incendies</a:t>
            </a:r>
          </a:p>
          <a:p>
            <a:pPr marL="1080000" lvl="5" algn="just">
              <a:spcBef>
                <a:spcPts val="600"/>
              </a:spcBef>
              <a:spcAft>
                <a:spcPts val="1800"/>
              </a:spcAft>
            </a:pPr>
            <a:r>
              <a:rPr lang="fr-FR" sz="1400" dirty="0"/>
              <a:t>Analyser l’évolution du risque incendie</a:t>
            </a:r>
          </a:p>
          <a:p>
            <a:pPr marL="0" lvl="4" indent="0" algn="just">
              <a:spcBef>
                <a:spcPts val="600"/>
              </a:spcBef>
              <a:spcAft>
                <a:spcPts val="1800"/>
              </a:spcAft>
              <a:buFont typeface="Wingdings" panose="05000000000000000000" pitchFamily="2" charset="2"/>
              <a:buChar char="Ø"/>
            </a:pPr>
            <a:r>
              <a:rPr lang="fr-FR" sz="1400" dirty="0"/>
              <a:t> </a:t>
            </a:r>
            <a:r>
              <a:rPr lang="fr-FR" sz="1600" dirty="0"/>
              <a:t>Données utilisées pour élaborer des plans de prévention des risques</a:t>
            </a:r>
          </a:p>
          <a:p>
            <a:pPr marL="0" lvl="4" indent="0" algn="just">
              <a:spcBef>
                <a:spcPts val="600"/>
              </a:spcBef>
              <a:spcAft>
                <a:spcPts val="1800"/>
              </a:spcAft>
              <a:buFont typeface="Wingdings" panose="05000000000000000000" pitchFamily="2" charset="2"/>
              <a:buChar char="Ø"/>
            </a:pPr>
            <a:r>
              <a:rPr lang="fr-FR" sz="1600" dirty="0"/>
              <a:t>Données utilisées pour les rapportages (IGD)</a:t>
            </a:r>
          </a:p>
          <a:p>
            <a:pPr marL="0" lvl="4" indent="0" algn="just">
              <a:spcBef>
                <a:spcPts val="600"/>
              </a:spcBef>
              <a:spcAft>
                <a:spcPts val="1800"/>
              </a:spcAft>
              <a:buNone/>
            </a:pPr>
            <a:endParaRPr lang="fr-FR" sz="200" dirty="0"/>
          </a:p>
          <a:p>
            <a:pPr marL="0" lvl="4" indent="0" algn="just">
              <a:spcBef>
                <a:spcPts val="600"/>
              </a:spcBef>
              <a:spcAft>
                <a:spcPts val="1800"/>
              </a:spcAft>
              <a:buNone/>
            </a:pPr>
            <a:endParaRPr lang="fr-FR" sz="200" dirty="0"/>
          </a:p>
          <a:p>
            <a:pPr algn="just"/>
            <a:endParaRPr lang="fr-FR" sz="1400" dirty="0"/>
          </a:p>
        </p:txBody>
      </p:sp>
      <p:sp>
        <p:nvSpPr>
          <p:cNvPr id="5" name="Espace réservé du texte 3"/>
          <p:cNvSpPr>
            <a:spLocks noGrp="1"/>
          </p:cNvSpPr>
          <p:nvPr>
            <p:ph type="body" sz="quarter" idx="13"/>
          </p:nvPr>
        </p:nvSpPr>
        <p:spPr>
          <a:xfrm>
            <a:off x="3312575" y="180056"/>
            <a:ext cx="5472950" cy="360111"/>
          </a:xfrm>
        </p:spPr>
        <p:txBody>
          <a:bodyPr/>
          <a:lstStyle/>
          <a:p>
            <a:pPr marL="0" indent="0">
              <a:buNone/>
            </a:pPr>
            <a:r>
              <a:rPr lang="fr-FR" dirty="0"/>
              <a:t>3. Valorisation des données de la BDIFF</a:t>
            </a:r>
          </a:p>
        </p:txBody>
      </p:sp>
      <p:sp>
        <p:nvSpPr>
          <p:cNvPr id="4" name="Espace réservé du numéro de diapositive 3"/>
          <p:cNvSpPr>
            <a:spLocks noGrp="1"/>
          </p:cNvSpPr>
          <p:nvPr>
            <p:ph type="sldNum" sz="quarter" idx="12"/>
          </p:nvPr>
        </p:nvSpPr>
        <p:spPr/>
        <p:txBody>
          <a:bodyPr/>
          <a:lstStyle/>
          <a:p>
            <a:fld id="{B450E5FC-54F1-419D-A4E0-E44AAF7FDCC6}" type="slidenum">
              <a:rPr lang="fr-FR" smtClean="0"/>
              <a:t>18</a:t>
            </a:fld>
            <a:endParaRPr lang="fr-FR"/>
          </a:p>
        </p:txBody>
      </p:sp>
    </p:spTree>
    <p:extLst>
      <p:ext uri="{BB962C8B-B14F-4D97-AF65-F5344CB8AC3E}">
        <p14:creationId xmlns:p14="http://schemas.microsoft.com/office/powerpoint/2010/main" val="183511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64" y="900281"/>
            <a:ext cx="8425463" cy="376123"/>
          </a:xfrm>
        </p:spPr>
        <p:txBody>
          <a:bodyPr/>
          <a:lstStyle/>
          <a:p>
            <a:r>
              <a:rPr lang="fr-FR" dirty="0"/>
              <a:t>Valorisation dans des projets de recherche ou de suivi</a:t>
            </a:r>
          </a:p>
        </p:txBody>
      </p:sp>
      <p:sp>
        <p:nvSpPr>
          <p:cNvPr id="3" name="Espace réservé du contenu 2"/>
          <p:cNvSpPr>
            <a:spLocks noGrp="1"/>
          </p:cNvSpPr>
          <p:nvPr>
            <p:ph sz="quarter" idx="14"/>
          </p:nvPr>
        </p:nvSpPr>
        <p:spPr>
          <a:xfrm>
            <a:off x="360063" y="1420420"/>
            <a:ext cx="8461205" cy="3312367"/>
          </a:xfrm>
        </p:spPr>
        <p:txBody>
          <a:bodyPr/>
          <a:lstStyle/>
          <a:p>
            <a:pPr marL="285750" indent="-285750" algn="just">
              <a:buFont typeface="Wingdings" panose="05000000000000000000" pitchFamily="2" charset="2"/>
              <a:buChar char="Ø"/>
            </a:pPr>
            <a:r>
              <a:rPr lang="fr-FR" sz="1400" dirty="0"/>
              <a:t>Travaux sur l’évolution du risque incendie</a:t>
            </a:r>
          </a:p>
          <a:p>
            <a:pPr marL="513330" lvl="1" indent="-285750" algn="just">
              <a:buFont typeface="Wingdings" panose="05000000000000000000" pitchFamily="2" charset="2"/>
              <a:buChar char="Ø"/>
            </a:pPr>
            <a:r>
              <a:rPr lang="fr-FR" sz="1300" dirty="0"/>
              <a:t>Modèles sur l’évolution des incendies dans le contexte de changement climatique</a:t>
            </a:r>
          </a:p>
          <a:p>
            <a:pPr marL="513330" lvl="1" indent="-285750" algn="just">
              <a:spcAft>
                <a:spcPts val="1200"/>
              </a:spcAft>
              <a:buFont typeface="Wingdings" panose="05000000000000000000" pitchFamily="2" charset="2"/>
              <a:buChar char="Ø"/>
            </a:pPr>
            <a:r>
              <a:rPr lang="fr-FR" sz="1300" dirty="0"/>
              <a:t>Croisement des données de risques avec les données sur les incendies réalisés</a:t>
            </a:r>
          </a:p>
          <a:p>
            <a:pPr marL="285750" indent="-285750" algn="just">
              <a:buFont typeface="Wingdings" panose="05000000000000000000" pitchFamily="2" charset="2"/>
              <a:buChar char="Ø"/>
            </a:pPr>
            <a:r>
              <a:rPr lang="fr-FR" sz="1400" dirty="0"/>
              <a:t>Travaux sur les impacts des feux</a:t>
            </a:r>
          </a:p>
          <a:p>
            <a:pPr marL="513330" lvl="1" indent="-285750" algn="just">
              <a:buFont typeface="Wingdings" panose="05000000000000000000" pitchFamily="2" charset="2"/>
              <a:buChar char="Ø"/>
            </a:pPr>
            <a:r>
              <a:rPr lang="fr-FR" sz="1300" dirty="0"/>
              <a:t>Etude de la mortalité des boisements suite aux incendies</a:t>
            </a:r>
          </a:p>
          <a:p>
            <a:pPr marL="513330" lvl="1" indent="-285750" algn="just">
              <a:spcAft>
                <a:spcPts val="1200"/>
              </a:spcAft>
              <a:buFont typeface="Wingdings" panose="05000000000000000000" pitchFamily="2" charset="2"/>
              <a:buChar char="Ø"/>
            </a:pPr>
            <a:r>
              <a:rPr lang="fr-FR" sz="1300" dirty="0"/>
              <a:t>Identification de zones de dépérissement </a:t>
            </a:r>
          </a:p>
          <a:p>
            <a:pPr marL="285750" indent="-285750" algn="just">
              <a:buFont typeface="Wingdings" panose="05000000000000000000" pitchFamily="2" charset="2"/>
              <a:buChar char="Ø"/>
            </a:pPr>
            <a:r>
              <a:rPr lang="fr-FR" sz="1400" dirty="0"/>
              <a:t>Données diffusées au JRC pour le rapportage des données incendies à l’Europe</a:t>
            </a:r>
          </a:p>
          <a:p>
            <a:pPr marL="285750" indent="-285750" algn="just">
              <a:buFont typeface="Wingdings"/>
              <a:buChar char="à"/>
            </a:pPr>
            <a:r>
              <a:rPr lang="fr-FR" sz="1400" dirty="0">
                <a:sym typeface="Wingdings" panose="05000000000000000000" pitchFamily="2" charset="2"/>
              </a:rPr>
              <a:t>Publication d’un rapport annuel sur les feux en Europe</a:t>
            </a:r>
          </a:p>
          <a:p>
            <a:pPr lvl="1" indent="0" algn="just">
              <a:buNone/>
            </a:pPr>
            <a:endParaRPr lang="fr-FR" sz="1300" dirty="0"/>
          </a:p>
          <a:p>
            <a:pPr algn="just"/>
            <a:r>
              <a:rPr lang="fr-FR" sz="1400" dirty="0"/>
              <a:t>	Intérêt pour un remplissage de la BDIFF le plus exhaustif possible</a:t>
            </a:r>
          </a:p>
        </p:txBody>
      </p:sp>
      <p:sp>
        <p:nvSpPr>
          <p:cNvPr id="5" name="Espace réservé du texte 3"/>
          <p:cNvSpPr>
            <a:spLocks noGrp="1"/>
          </p:cNvSpPr>
          <p:nvPr>
            <p:ph type="body" sz="quarter" idx="13"/>
          </p:nvPr>
        </p:nvSpPr>
        <p:spPr>
          <a:xfrm>
            <a:off x="3312575" y="180056"/>
            <a:ext cx="5472950" cy="360111"/>
          </a:xfrm>
        </p:spPr>
        <p:txBody>
          <a:bodyPr/>
          <a:lstStyle/>
          <a:p>
            <a:pPr marL="0" indent="0">
              <a:buNone/>
            </a:pPr>
            <a:r>
              <a:rPr lang="fr-FR" dirty="0"/>
              <a:t>3. Valorisation des données de la BDIFF</a:t>
            </a:r>
          </a:p>
        </p:txBody>
      </p:sp>
      <p:sp>
        <p:nvSpPr>
          <p:cNvPr id="4" name="Espace réservé du numéro de diapositive 3"/>
          <p:cNvSpPr>
            <a:spLocks noGrp="1"/>
          </p:cNvSpPr>
          <p:nvPr>
            <p:ph type="sldNum" sz="quarter" idx="12"/>
          </p:nvPr>
        </p:nvSpPr>
        <p:spPr/>
        <p:txBody>
          <a:bodyPr/>
          <a:lstStyle/>
          <a:p>
            <a:fld id="{B450E5FC-54F1-419D-A4E0-E44AAF7FDCC6}" type="slidenum">
              <a:rPr lang="fr-FR" smtClean="0"/>
              <a:t>19</a:t>
            </a:fld>
            <a:endParaRPr lang="fr-FR"/>
          </a:p>
        </p:txBody>
      </p:sp>
      <p:sp>
        <p:nvSpPr>
          <p:cNvPr id="6" name="Flèche droite 5"/>
          <p:cNvSpPr/>
          <p:nvPr/>
        </p:nvSpPr>
        <p:spPr>
          <a:xfrm>
            <a:off x="540346" y="4228728"/>
            <a:ext cx="504056" cy="432048"/>
          </a:xfrm>
          <a:prstGeom prst="rightArrow">
            <a:avLst/>
          </a:prstGeom>
          <a:solidFill>
            <a:srgbClr val="82C83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752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Présentation de la Base de Données sur les Incendies de Forêts en France </a:t>
            </a:r>
          </a:p>
        </p:txBody>
      </p:sp>
      <p:sp>
        <p:nvSpPr>
          <p:cNvPr id="2" name="Espace réservé du numéro de diapositive 1"/>
          <p:cNvSpPr>
            <a:spLocks noGrp="1"/>
          </p:cNvSpPr>
          <p:nvPr>
            <p:ph type="sldNum" sz="quarter" idx="12"/>
          </p:nvPr>
        </p:nvSpPr>
        <p:spPr/>
        <p:txBody>
          <a:bodyPr/>
          <a:lstStyle/>
          <a:p>
            <a:fld id="{B450E5FC-54F1-419D-A4E0-E44AAF7FDCC6}" type="slidenum">
              <a:rPr lang="fr-FR" smtClean="0"/>
              <a:t>2</a:t>
            </a:fld>
            <a:endParaRPr lang="fr-FR"/>
          </a:p>
        </p:txBody>
      </p:sp>
    </p:spTree>
    <p:extLst>
      <p:ext uri="{BB962C8B-B14F-4D97-AF65-F5344CB8AC3E}">
        <p14:creationId xmlns:p14="http://schemas.microsoft.com/office/powerpoint/2010/main" val="202227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65" y="900281"/>
            <a:ext cx="3564658" cy="736159"/>
          </a:xfrm>
        </p:spPr>
        <p:txBody>
          <a:bodyPr/>
          <a:lstStyle/>
          <a:p>
            <a:r>
              <a:rPr lang="fr-FR" dirty="0"/>
              <a:t>Pour aller plus loin : </a:t>
            </a:r>
            <a:br>
              <a:rPr lang="fr-FR" dirty="0"/>
            </a:br>
            <a:r>
              <a:rPr lang="fr-FR" sz="2400" dirty="0"/>
              <a:t> </a:t>
            </a:r>
            <a:r>
              <a:rPr lang="fr-FR" sz="2400" dirty="0">
                <a:hlinkClick r:id="rId2"/>
              </a:rPr>
              <a:t>https://foret.ign.fr/</a:t>
            </a:r>
            <a:r>
              <a:rPr lang="fr-FR" sz="2400" dirty="0"/>
              <a:t> </a:t>
            </a:r>
            <a:endParaRPr lang="fr-FR" dirty="0"/>
          </a:p>
        </p:txBody>
      </p:sp>
      <p:sp>
        <p:nvSpPr>
          <p:cNvPr id="5" name="Espace réservé du texte 3"/>
          <p:cNvSpPr>
            <a:spLocks noGrp="1"/>
          </p:cNvSpPr>
          <p:nvPr>
            <p:ph type="body" sz="quarter" idx="13"/>
          </p:nvPr>
        </p:nvSpPr>
        <p:spPr>
          <a:xfrm>
            <a:off x="3312575" y="180056"/>
            <a:ext cx="5472950" cy="360111"/>
          </a:xfrm>
        </p:spPr>
        <p:txBody>
          <a:bodyPr/>
          <a:lstStyle/>
          <a:p>
            <a:pPr marL="0" indent="0">
              <a:buNone/>
            </a:pPr>
            <a:r>
              <a:rPr lang="fr-FR" dirty="0"/>
              <a:t>3. Valorisation des données de la BDIFF</a:t>
            </a:r>
          </a:p>
        </p:txBody>
      </p:sp>
      <p:sp>
        <p:nvSpPr>
          <p:cNvPr id="4" name="Espace réservé du numéro de diapositive 3"/>
          <p:cNvSpPr>
            <a:spLocks noGrp="1"/>
          </p:cNvSpPr>
          <p:nvPr>
            <p:ph type="sldNum" sz="quarter" idx="12"/>
          </p:nvPr>
        </p:nvSpPr>
        <p:spPr/>
        <p:txBody>
          <a:bodyPr/>
          <a:lstStyle/>
          <a:p>
            <a:fld id="{B450E5FC-54F1-419D-A4E0-E44AAF7FDCC6}" type="slidenum">
              <a:rPr lang="fr-FR" smtClean="0"/>
              <a:t>20</a:t>
            </a:fld>
            <a:endParaRPr lang="fr-FR"/>
          </a:p>
        </p:txBody>
      </p:sp>
      <p:pic>
        <p:nvPicPr>
          <p:cNvPr id="8" name="Image 7">
            <a:extLst>
              <a:ext uri="{FF2B5EF4-FFF2-40B4-BE49-F238E27FC236}">
                <a16:creationId xmlns:a16="http://schemas.microsoft.com/office/drawing/2014/main" xmlns="" id="{FC171767-985C-44C9-8D44-34AE9B3AF8DA}"/>
              </a:ext>
            </a:extLst>
          </p:cNvPr>
          <p:cNvPicPr>
            <a:picLocks noChangeAspect="1"/>
          </p:cNvPicPr>
          <p:nvPr/>
        </p:nvPicPr>
        <p:blipFill>
          <a:blip r:embed="rId3"/>
          <a:stretch>
            <a:fillRect/>
          </a:stretch>
        </p:blipFill>
        <p:spPr>
          <a:xfrm>
            <a:off x="4068738" y="540167"/>
            <a:ext cx="4876406" cy="3976593"/>
          </a:xfrm>
          <a:prstGeom prst="rect">
            <a:avLst/>
          </a:prstGeom>
        </p:spPr>
      </p:pic>
      <p:sp>
        <p:nvSpPr>
          <p:cNvPr id="3" name="Espace réservé du contenu 2"/>
          <p:cNvSpPr>
            <a:spLocks noGrp="1"/>
          </p:cNvSpPr>
          <p:nvPr>
            <p:ph sz="quarter" idx="14"/>
          </p:nvPr>
        </p:nvSpPr>
        <p:spPr>
          <a:xfrm>
            <a:off x="360063" y="1996554"/>
            <a:ext cx="3924699" cy="2736233"/>
          </a:xfrm>
        </p:spPr>
        <p:txBody>
          <a:bodyPr/>
          <a:lstStyle/>
          <a:p>
            <a:pPr marL="285750" indent="-285750" algn="just">
              <a:buFont typeface="Wingdings" panose="05000000000000000000" pitchFamily="2" charset="2"/>
              <a:buChar char="Ø"/>
            </a:pPr>
            <a:r>
              <a:rPr lang="fr-FR" sz="1400" dirty="0"/>
              <a:t> Le site de l’observatoire des forêts françaises possède une entrée thématique sur les incendies de forêt et de végétation avec de nombreuses informations</a:t>
            </a:r>
            <a:endParaRPr lang="fr-FR" sz="1400" dirty="0">
              <a:sym typeface="Wingdings" panose="05000000000000000000" pitchFamily="2" charset="2"/>
            </a:endParaRPr>
          </a:p>
          <a:p>
            <a:pPr lvl="1" indent="0" algn="just">
              <a:buNone/>
            </a:pPr>
            <a:endParaRPr lang="fr-FR" sz="1300" dirty="0"/>
          </a:p>
          <a:p>
            <a:pPr algn="just"/>
            <a:endParaRPr lang="fr-FR" sz="1400" dirty="0"/>
          </a:p>
        </p:txBody>
      </p:sp>
    </p:spTree>
    <p:extLst>
      <p:ext uri="{BB962C8B-B14F-4D97-AF65-F5344CB8AC3E}">
        <p14:creationId xmlns:p14="http://schemas.microsoft.com/office/powerpoint/2010/main" val="28777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lgn="ctr">
              <a:buNone/>
            </a:pPr>
            <a:r>
              <a:rPr lang="fr-FR" dirty="0"/>
              <a:t>Place aux questions</a:t>
            </a:r>
          </a:p>
        </p:txBody>
      </p:sp>
      <p:sp>
        <p:nvSpPr>
          <p:cNvPr id="4" name="Espace réservé du numéro de diapositive 3"/>
          <p:cNvSpPr>
            <a:spLocks noGrp="1"/>
          </p:cNvSpPr>
          <p:nvPr>
            <p:ph type="sldNum" sz="quarter" idx="12"/>
          </p:nvPr>
        </p:nvSpPr>
        <p:spPr/>
        <p:txBody>
          <a:bodyPr/>
          <a:lstStyle/>
          <a:p>
            <a:fld id="{B450E5FC-54F1-419D-A4E0-E44AAF7FDCC6}" type="slidenum">
              <a:rPr lang="fr-FR" smtClean="0"/>
              <a:t>21</a:t>
            </a:fld>
            <a:endParaRPr lang="fr-FR"/>
          </a:p>
        </p:txBody>
      </p:sp>
    </p:spTree>
    <p:extLst>
      <p:ext uri="{BB962C8B-B14F-4D97-AF65-F5344CB8AC3E}">
        <p14:creationId xmlns:p14="http://schemas.microsoft.com/office/powerpoint/2010/main" val="242327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pPr algn="ctr"/>
            <a:r>
              <a:rPr lang="fr-FR" dirty="0"/>
              <a:t>Merci de votre Attention</a:t>
            </a:r>
          </a:p>
        </p:txBody>
      </p:sp>
      <p:sp>
        <p:nvSpPr>
          <p:cNvPr id="4" name="Espace réservé du numéro de diapositive 3"/>
          <p:cNvSpPr>
            <a:spLocks noGrp="1"/>
          </p:cNvSpPr>
          <p:nvPr>
            <p:ph type="sldNum" sz="quarter" idx="12"/>
          </p:nvPr>
        </p:nvSpPr>
        <p:spPr/>
        <p:txBody>
          <a:bodyPr/>
          <a:lstStyle/>
          <a:p>
            <a:fld id="{B450E5FC-54F1-419D-A4E0-E44AAF7FDCC6}" type="slidenum">
              <a:rPr lang="fr-FR" smtClean="0"/>
              <a:t>22</a:t>
            </a:fld>
            <a:endParaRPr 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657" y="3972391"/>
            <a:ext cx="1279020" cy="7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810" y="4018466"/>
            <a:ext cx="936104" cy="6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38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64" y="900281"/>
            <a:ext cx="8425463" cy="376123"/>
          </a:xfrm>
        </p:spPr>
        <p:txBody>
          <a:bodyPr/>
          <a:lstStyle/>
          <a:p>
            <a:r>
              <a:rPr lang="fr-FR" dirty="0"/>
              <a:t>Base de données nationale des incendies</a:t>
            </a:r>
          </a:p>
        </p:txBody>
      </p:sp>
      <p:sp>
        <p:nvSpPr>
          <p:cNvPr id="3" name="Espace réservé du contenu 2"/>
          <p:cNvSpPr>
            <a:spLocks noGrp="1"/>
          </p:cNvSpPr>
          <p:nvPr>
            <p:ph sz="quarter" idx="14"/>
          </p:nvPr>
        </p:nvSpPr>
        <p:spPr>
          <a:xfrm>
            <a:off x="360061" y="1492424"/>
            <a:ext cx="8425463" cy="3024336"/>
          </a:xfrm>
        </p:spPr>
        <p:txBody>
          <a:bodyPr/>
          <a:lstStyle/>
          <a:p>
            <a:pPr algn="just">
              <a:spcAft>
                <a:spcPts val="1200"/>
              </a:spcAft>
            </a:pPr>
            <a:r>
              <a:rPr lang="fr-FR" sz="1400" dirty="0"/>
              <a:t>Base de données sous pilotage du MASA et du MIOM</a:t>
            </a:r>
          </a:p>
          <a:p>
            <a:pPr algn="just">
              <a:spcAft>
                <a:spcPts val="1800"/>
              </a:spcAft>
            </a:pPr>
            <a:r>
              <a:rPr lang="fr-FR" sz="1400" dirty="0"/>
              <a:t>Accessible via une application développée et maintenue par l’IGN</a:t>
            </a:r>
          </a:p>
          <a:p>
            <a:pPr algn="just"/>
            <a:r>
              <a:rPr lang="fr-FR" sz="1400" dirty="0">
                <a:solidFill>
                  <a:srgbClr val="92D050"/>
                </a:solidFill>
              </a:rPr>
              <a:t>Objectifs : </a:t>
            </a:r>
          </a:p>
          <a:p>
            <a:pPr marL="285750" indent="-285750" algn="just">
              <a:buFont typeface="Arial" panose="020B0604020202020204" pitchFamily="34" charset="0"/>
              <a:buChar char="•"/>
            </a:pPr>
            <a:r>
              <a:rPr lang="fr-FR" sz="1400" dirty="0"/>
              <a:t>Collecter les données incendies selon un modèle unique sur l’ensemble du territoire</a:t>
            </a:r>
          </a:p>
          <a:p>
            <a:pPr marL="285750" indent="-285750" algn="just">
              <a:buFont typeface="Arial" panose="020B0604020202020204" pitchFamily="34" charset="0"/>
              <a:buChar char="•"/>
            </a:pPr>
            <a:r>
              <a:rPr lang="fr-FR" sz="1400" dirty="0"/>
              <a:t>Renseigner des données incendies compatibles avec les besoins de l’Union Européenne sur le suivi des incendies</a:t>
            </a:r>
          </a:p>
          <a:p>
            <a:pPr marL="285750" indent="-285750" algn="just">
              <a:buFont typeface="Arial" panose="020B0604020202020204" pitchFamily="34" charset="0"/>
              <a:buChar char="•"/>
            </a:pPr>
            <a:r>
              <a:rPr lang="fr-FR" sz="1400" dirty="0"/>
              <a:t>Disposer de données pour le suivi des politiques publiques de prévention et de lutte contre les incendies</a:t>
            </a:r>
          </a:p>
          <a:p>
            <a:endParaRPr lang="fr-FR" sz="1400" dirty="0"/>
          </a:p>
          <a:p>
            <a:endParaRPr lang="fr-FR" sz="1400" dirty="0"/>
          </a:p>
          <a:p>
            <a:endParaRPr lang="fr-FR" sz="1400" dirty="0"/>
          </a:p>
          <a:p>
            <a:endParaRPr lang="fr-FR" sz="1400" dirty="0"/>
          </a:p>
        </p:txBody>
      </p:sp>
      <p:sp>
        <p:nvSpPr>
          <p:cNvPr id="4" name="Espace réservé du texte 3"/>
          <p:cNvSpPr>
            <a:spLocks noGrp="1"/>
          </p:cNvSpPr>
          <p:nvPr>
            <p:ph type="body" sz="quarter" idx="13"/>
          </p:nvPr>
        </p:nvSpPr>
        <p:spPr/>
        <p:txBody>
          <a:bodyPr/>
          <a:lstStyle/>
          <a:p>
            <a:r>
              <a:rPr lang="fr-FR" dirty="0"/>
              <a:t>Présentation de la base de données</a:t>
            </a:r>
          </a:p>
        </p:txBody>
      </p:sp>
      <p:sp>
        <p:nvSpPr>
          <p:cNvPr id="5" name="Espace réservé du numéro de diapositive 4"/>
          <p:cNvSpPr>
            <a:spLocks noGrp="1"/>
          </p:cNvSpPr>
          <p:nvPr>
            <p:ph type="sldNum" sz="quarter" idx="12"/>
          </p:nvPr>
        </p:nvSpPr>
        <p:spPr/>
        <p:txBody>
          <a:bodyPr/>
          <a:lstStyle/>
          <a:p>
            <a:fld id="{B450E5FC-54F1-419D-A4E0-E44AAF7FDCC6}" type="slidenum">
              <a:rPr lang="fr-FR" smtClean="0"/>
              <a:t>3</a:t>
            </a:fld>
            <a:endParaRPr lang="fr-FR"/>
          </a:p>
        </p:txBody>
      </p:sp>
    </p:spTree>
    <p:extLst>
      <p:ext uri="{BB962C8B-B14F-4D97-AF65-F5344CB8AC3E}">
        <p14:creationId xmlns:p14="http://schemas.microsoft.com/office/powerpoint/2010/main" val="426185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61" y="900278"/>
            <a:ext cx="8425463" cy="376122"/>
          </a:xfrm>
        </p:spPr>
        <p:txBody>
          <a:bodyPr/>
          <a:lstStyle/>
          <a:p>
            <a:r>
              <a:rPr lang="fr-FR" sz="2400" dirty="0"/>
              <a:t>Les types de feux renseignés dans la BDIFF</a:t>
            </a:r>
          </a:p>
        </p:txBody>
      </p:sp>
      <p:sp>
        <p:nvSpPr>
          <p:cNvPr id="3" name="Espace réservé du contenu 2"/>
          <p:cNvSpPr>
            <a:spLocks noGrp="1"/>
          </p:cNvSpPr>
          <p:nvPr>
            <p:ph sz="quarter" idx="14"/>
          </p:nvPr>
        </p:nvSpPr>
        <p:spPr>
          <a:xfrm>
            <a:off x="360060" y="1492427"/>
            <a:ext cx="8425463" cy="3168353"/>
          </a:xfrm>
        </p:spPr>
        <p:txBody>
          <a:bodyPr/>
          <a:lstStyle/>
          <a:p>
            <a:pPr marL="285750" indent="-285750" algn="just">
              <a:buFont typeface="Arial" panose="020B0604020202020204" pitchFamily="34" charset="0"/>
              <a:buChar char="•"/>
            </a:pPr>
            <a:r>
              <a:rPr lang="fr-FR" sz="1400" dirty="0"/>
              <a:t>Tous les feux doivent être saisis dans la BDIFF</a:t>
            </a:r>
          </a:p>
          <a:p>
            <a:pPr marL="540000" indent="-285750" algn="just">
              <a:buFont typeface="Courier New" panose="02070309020205020404" pitchFamily="49" charset="0"/>
              <a:buChar char="o"/>
            </a:pPr>
            <a:r>
              <a:rPr lang="fr-FR" sz="1400" b="1" dirty="0"/>
              <a:t>Feux de forêt </a:t>
            </a:r>
            <a:r>
              <a:rPr lang="fr-FR" sz="1400" dirty="0"/>
              <a:t>= Feux ayant débuté ou se propageant dans un milieu forestier </a:t>
            </a:r>
          </a:p>
          <a:p>
            <a:pPr marL="540000" indent="-285750" algn="just">
              <a:spcAft>
                <a:spcPts val="1800"/>
              </a:spcAft>
              <a:buFont typeface="Courier New" panose="02070309020205020404" pitchFamily="49" charset="0"/>
              <a:buChar char="o"/>
            </a:pPr>
            <a:r>
              <a:rPr lang="fr-FR" sz="1400" dirty="0"/>
              <a:t>Les feux hors forêt c’est-à-dire les </a:t>
            </a:r>
            <a:r>
              <a:rPr lang="fr-FR" sz="1400" b="1" dirty="0"/>
              <a:t>feux de végétation </a:t>
            </a:r>
            <a:r>
              <a:rPr lang="fr-FR" sz="1400" dirty="0"/>
              <a:t>(chaume, agricoles ou broussailles, pelouses) sont également à renseigner dans la BDIFF</a:t>
            </a:r>
          </a:p>
          <a:p>
            <a:pPr marL="285750" indent="-285750" algn="just">
              <a:spcAft>
                <a:spcPts val="1800"/>
              </a:spcAft>
              <a:buFont typeface="Arial" panose="020B0604020202020204" pitchFamily="34" charset="0"/>
              <a:buChar char="•"/>
            </a:pPr>
            <a:r>
              <a:rPr lang="fr-FR" sz="1400" b="1" dirty="0"/>
              <a:t>Aucun seuil de surface </a:t>
            </a:r>
            <a:r>
              <a:rPr lang="fr-FR" sz="1400" dirty="0"/>
              <a:t>parcourue par le feu pour la saisie de fiche. </a:t>
            </a:r>
          </a:p>
          <a:p>
            <a:pPr marL="285750" indent="-285750" algn="just">
              <a:buFont typeface="Arial" panose="020B0604020202020204" pitchFamily="34" charset="0"/>
              <a:buChar char="•"/>
            </a:pPr>
            <a:r>
              <a:rPr lang="fr-FR" sz="1400" dirty="0"/>
              <a:t>Tous les feux de végétations ayant déclenché une intervention doivent être saisis : </a:t>
            </a:r>
          </a:p>
          <a:p>
            <a:pPr marL="1080000" indent="-285750" algn="just">
              <a:buFont typeface="Wingdings"/>
              <a:buChar char="à"/>
            </a:pPr>
            <a:r>
              <a:rPr lang="fr-FR" sz="1400" dirty="0">
                <a:sym typeface="Wingdings" panose="05000000000000000000" pitchFamily="2" charset="2"/>
              </a:rPr>
              <a:t>Permet la mesure du taux d’extinction de feux naissants</a:t>
            </a:r>
          </a:p>
          <a:p>
            <a:pPr marL="1080000" indent="-285750" algn="just">
              <a:buFont typeface="Wingdings"/>
              <a:buChar char="à"/>
            </a:pPr>
            <a:r>
              <a:rPr lang="fr-FR" sz="1400" dirty="0">
                <a:sym typeface="Wingdings" panose="05000000000000000000" pitchFamily="2" charset="2"/>
              </a:rPr>
              <a:t>Reflète l’activité du SDIS</a:t>
            </a:r>
          </a:p>
          <a:p>
            <a:pPr marL="1080000" indent="-285750" algn="just">
              <a:buFont typeface="Wingdings"/>
              <a:buChar char="à"/>
            </a:pPr>
            <a:r>
              <a:rPr lang="fr-FR" sz="1400" dirty="0">
                <a:sym typeface="Wingdings" panose="05000000000000000000" pitchFamily="2" charset="2"/>
              </a:rPr>
              <a:t>Fourni des informations  sur le risque incendie y compris en zone peu boisées</a:t>
            </a:r>
            <a:endParaRPr lang="fr-FR" sz="1400" dirty="0"/>
          </a:p>
        </p:txBody>
      </p:sp>
      <p:sp>
        <p:nvSpPr>
          <p:cNvPr id="6" name="Espace réservé du numéro de diapositive 5"/>
          <p:cNvSpPr>
            <a:spLocks noGrp="1"/>
          </p:cNvSpPr>
          <p:nvPr>
            <p:ph type="sldNum" sz="quarter" idx="12"/>
          </p:nvPr>
        </p:nvSpPr>
        <p:spPr/>
        <p:txBody>
          <a:bodyPr/>
          <a:lstStyle/>
          <a:p>
            <a:fld id="{AAB6514C-EB32-4407-A6A0-08B89BA09A6D}" type="slidenum">
              <a:rPr lang="fr-FR" smtClean="0"/>
              <a:t>4</a:t>
            </a:fld>
            <a:endParaRPr lang="fr-FR"/>
          </a:p>
        </p:txBody>
      </p:sp>
      <p:sp>
        <p:nvSpPr>
          <p:cNvPr id="10" name="Espace réservé du texte 3">
            <a:extLst>
              <a:ext uri="{FF2B5EF4-FFF2-40B4-BE49-F238E27FC236}">
                <a16:creationId xmlns:a16="http://schemas.microsoft.com/office/drawing/2014/main" xmlns="" id="{A2B53865-1C16-42F5-B26D-238076CBC1EF}"/>
              </a:ext>
            </a:extLst>
          </p:cNvPr>
          <p:cNvSpPr>
            <a:spLocks noGrp="1"/>
          </p:cNvSpPr>
          <p:nvPr>
            <p:ph type="body" sz="quarter" idx="13"/>
          </p:nvPr>
        </p:nvSpPr>
        <p:spPr>
          <a:xfrm>
            <a:off x="3312575" y="180056"/>
            <a:ext cx="5472950" cy="360111"/>
          </a:xfrm>
        </p:spPr>
        <p:txBody>
          <a:bodyPr/>
          <a:lstStyle/>
          <a:p>
            <a:r>
              <a:rPr lang="fr-FR" dirty="0"/>
              <a:t>Présentation de la base de données</a:t>
            </a:r>
          </a:p>
        </p:txBody>
      </p:sp>
    </p:spTree>
    <p:extLst>
      <p:ext uri="{BB962C8B-B14F-4D97-AF65-F5344CB8AC3E}">
        <p14:creationId xmlns:p14="http://schemas.microsoft.com/office/powerpoint/2010/main" val="336033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b="35115"/>
          <a:stretch/>
        </p:blipFill>
        <p:spPr>
          <a:xfrm>
            <a:off x="6517010" y="1354334"/>
            <a:ext cx="2542569" cy="2333339"/>
          </a:xfrm>
          <a:prstGeom prst="rect">
            <a:avLst/>
          </a:prstGeom>
        </p:spPr>
      </p:pic>
      <p:sp>
        <p:nvSpPr>
          <p:cNvPr id="3" name="Espace réservé du contenu 2"/>
          <p:cNvSpPr>
            <a:spLocks noGrp="1"/>
          </p:cNvSpPr>
          <p:nvPr>
            <p:ph sz="quarter" idx="14"/>
          </p:nvPr>
        </p:nvSpPr>
        <p:spPr>
          <a:xfrm>
            <a:off x="360061" y="1453806"/>
            <a:ext cx="8425463" cy="3278978"/>
          </a:xfrm>
        </p:spPr>
        <p:txBody>
          <a:bodyPr/>
          <a:lstStyle/>
          <a:p>
            <a:pPr algn="just">
              <a:spcBef>
                <a:spcPts val="1200"/>
              </a:spcBef>
            </a:pPr>
            <a:r>
              <a:rPr lang="fr-FR" sz="1400" dirty="0">
                <a:solidFill>
                  <a:srgbClr val="82C836"/>
                </a:solidFill>
              </a:rPr>
              <a:t>Couverture de la BDIFF :</a:t>
            </a:r>
          </a:p>
          <a:p>
            <a:pPr marL="171450" indent="-171450" algn="just">
              <a:buFont typeface="Arial" panose="020B0604020202020204" pitchFamily="34" charset="0"/>
              <a:buChar char="•"/>
            </a:pPr>
            <a:r>
              <a:rPr lang="fr-FR" sz="1200" dirty="0"/>
              <a:t>Saisie des incendies sur l’ensemble du territoire en 3 réseaux :</a:t>
            </a:r>
          </a:p>
          <a:p>
            <a:pPr marL="399030" lvl="1" indent="-171450" algn="just"/>
            <a:r>
              <a:rPr lang="fr-FR" sz="1100" dirty="0"/>
              <a:t>Janvier 2023 : fusion des outils BDIFF et Prométhée</a:t>
            </a:r>
          </a:p>
          <a:p>
            <a:pPr lvl="1" indent="0" algn="just">
              <a:buNone/>
            </a:pPr>
            <a:r>
              <a:rPr lang="fr-FR" sz="1100" dirty="0">
                <a:sym typeface="Wingdings" panose="05000000000000000000" pitchFamily="2" charset="2"/>
              </a:rPr>
              <a:t>  </a:t>
            </a:r>
            <a:r>
              <a:rPr lang="fr-FR" sz="1100" b="1" dirty="0"/>
              <a:t>Réseau métropole </a:t>
            </a:r>
            <a:r>
              <a:rPr lang="fr-FR" sz="1100" dirty="0"/>
              <a:t>(hors NA &amp; sud-est) </a:t>
            </a:r>
            <a:r>
              <a:rPr lang="fr-FR" sz="1100" b="1" dirty="0"/>
              <a:t>+ DOM </a:t>
            </a:r>
            <a:r>
              <a:rPr lang="fr-FR" sz="1100" dirty="0"/>
              <a:t>animé par IGN et appui MASA et MIOM</a:t>
            </a:r>
          </a:p>
          <a:p>
            <a:pPr lvl="1" indent="0" algn="just">
              <a:buNone/>
            </a:pPr>
            <a:r>
              <a:rPr lang="fr-FR" sz="1100" dirty="0">
                <a:sym typeface="Wingdings" panose="05000000000000000000" pitchFamily="2" charset="2"/>
              </a:rPr>
              <a:t> </a:t>
            </a:r>
            <a:r>
              <a:rPr lang="fr-FR" sz="1100" dirty="0"/>
              <a:t> </a:t>
            </a:r>
            <a:r>
              <a:rPr lang="fr-FR" sz="1100" b="1" dirty="0"/>
              <a:t>Réseau des 15 départements Zone Sud-Est </a:t>
            </a:r>
            <a:r>
              <a:rPr lang="fr-FR" sz="1100" dirty="0"/>
              <a:t>: animé par la DPFM.</a:t>
            </a:r>
          </a:p>
          <a:p>
            <a:pPr marL="399030" lvl="1" indent="-171450" algn="just">
              <a:spcAft>
                <a:spcPts val="1200"/>
              </a:spcAft>
            </a:pPr>
            <a:r>
              <a:rPr lang="fr-FR" sz="1100" b="1" dirty="0"/>
              <a:t>Départements de Nouvelle-Aquitaine </a:t>
            </a:r>
            <a:r>
              <a:rPr lang="fr-FR" sz="1100" dirty="0"/>
              <a:t>: animé par le GIP ATGeRi</a:t>
            </a:r>
            <a:endParaRPr lang="fr-FR" sz="1200" dirty="0"/>
          </a:p>
          <a:p>
            <a:pPr algn="just"/>
            <a:r>
              <a:rPr lang="fr-FR" sz="1400" dirty="0">
                <a:solidFill>
                  <a:srgbClr val="82C836"/>
                </a:solidFill>
              </a:rPr>
              <a:t>Temporalité de la saisie :</a:t>
            </a:r>
          </a:p>
          <a:p>
            <a:pPr marL="171450" indent="-171450" algn="just">
              <a:spcBef>
                <a:spcPts val="500"/>
              </a:spcBef>
              <a:spcAft>
                <a:spcPts val="600"/>
              </a:spcAft>
              <a:buFont typeface="Arial" panose="020B0604020202020204" pitchFamily="34" charset="0"/>
              <a:buChar char="•"/>
            </a:pPr>
            <a:r>
              <a:rPr lang="fr-FR" sz="1200" dirty="0"/>
              <a:t>Saisie organisée par campagnes = une année civile</a:t>
            </a:r>
          </a:p>
          <a:p>
            <a:pPr marL="171450" indent="-171450" algn="just">
              <a:spcBef>
                <a:spcPts val="500"/>
              </a:spcBef>
              <a:buFont typeface="Arial" panose="020B0604020202020204" pitchFamily="34" charset="0"/>
              <a:buChar char="•"/>
            </a:pPr>
            <a:r>
              <a:rPr lang="fr-FR" sz="1200" dirty="0"/>
              <a:t>Pas d’exigence de saisie en temps réel </a:t>
            </a:r>
          </a:p>
          <a:p>
            <a:pPr marL="171450" indent="-171450" algn="just">
              <a:buFont typeface="Wingdings"/>
              <a:buChar char="à"/>
            </a:pPr>
            <a:r>
              <a:rPr lang="fr-FR" sz="1200" dirty="0">
                <a:sym typeface="Wingdings" panose="05000000000000000000" pitchFamily="2" charset="2"/>
              </a:rPr>
              <a:t>La BDIFF n’est pas une BDD de suivi opérationnel de l’activité de lutte contre les incendies</a:t>
            </a:r>
          </a:p>
          <a:p>
            <a:pPr marL="171450" indent="-171450" algn="just">
              <a:buFont typeface="Wingdings"/>
              <a:buChar char="à"/>
            </a:pPr>
            <a:r>
              <a:rPr lang="fr-FR" sz="1200" dirty="0">
                <a:sym typeface="Wingdings" panose="05000000000000000000" pitchFamily="2" charset="2"/>
              </a:rPr>
              <a:t>Mais encouragement fort à saisir les fiches incendies dans le mois suivant le feu</a:t>
            </a:r>
            <a:endParaRPr lang="fr-FR" sz="1200" dirty="0"/>
          </a:p>
          <a:p>
            <a:pPr marL="171450" indent="-171450" algn="just">
              <a:buFont typeface="Arial" panose="020B0604020202020204" pitchFamily="34" charset="0"/>
              <a:buChar char="•"/>
            </a:pPr>
            <a:endParaRPr lang="fr-FR" sz="1200" dirty="0"/>
          </a:p>
        </p:txBody>
      </p:sp>
      <p:sp>
        <p:nvSpPr>
          <p:cNvPr id="5" name="Titre 1"/>
          <p:cNvSpPr>
            <a:spLocks noGrp="1"/>
          </p:cNvSpPr>
          <p:nvPr>
            <p:ph type="title"/>
          </p:nvPr>
        </p:nvSpPr>
        <p:spPr>
          <a:xfrm>
            <a:off x="360064" y="900281"/>
            <a:ext cx="8425463" cy="376123"/>
          </a:xfrm>
        </p:spPr>
        <p:txBody>
          <a:bodyPr/>
          <a:lstStyle/>
          <a:p>
            <a:r>
              <a:rPr lang="fr-FR" dirty="0"/>
              <a:t>Organisation de la collecte de données dans la BDIFF</a:t>
            </a:r>
          </a:p>
        </p:txBody>
      </p:sp>
      <p:sp>
        <p:nvSpPr>
          <p:cNvPr id="8" name="Espace réservé du texte 3"/>
          <p:cNvSpPr>
            <a:spLocks noGrp="1"/>
          </p:cNvSpPr>
          <p:nvPr>
            <p:ph type="body" sz="quarter" idx="13"/>
          </p:nvPr>
        </p:nvSpPr>
        <p:spPr>
          <a:xfrm>
            <a:off x="3312575" y="180056"/>
            <a:ext cx="5472950" cy="360111"/>
          </a:xfrm>
        </p:spPr>
        <p:txBody>
          <a:bodyPr/>
          <a:lstStyle/>
          <a:p>
            <a:r>
              <a:rPr lang="fr-FR" dirty="0"/>
              <a:t>Présentation de la base de données</a:t>
            </a:r>
          </a:p>
        </p:txBody>
      </p:sp>
      <p:sp>
        <p:nvSpPr>
          <p:cNvPr id="2" name="Espace réservé du numéro de diapositive 1"/>
          <p:cNvSpPr>
            <a:spLocks noGrp="1"/>
          </p:cNvSpPr>
          <p:nvPr>
            <p:ph type="sldNum" sz="quarter" idx="12"/>
          </p:nvPr>
        </p:nvSpPr>
        <p:spPr/>
        <p:txBody>
          <a:bodyPr/>
          <a:lstStyle/>
          <a:p>
            <a:fld id="{B450E5FC-54F1-419D-A4E0-E44AAF7FDCC6}" type="slidenum">
              <a:rPr lang="fr-FR" smtClean="0"/>
              <a:t>5</a:t>
            </a:fld>
            <a:endParaRPr lang="fr-FR"/>
          </a:p>
        </p:txBody>
      </p:sp>
      <p:sp>
        <p:nvSpPr>
          <p:cNvPr id="10" name="ZoneTexte 9"/>
          <p:cNvSpPr txBox="1"/>
          <p:nvPr/>
        </p:nvSpPr>
        <p:spPr>
          <a:xfrm>
            <a:off x="5586050" y="2886998"/>
            <a:ext cx="1291000" cy="261610"/>
          </a:xfrm>
          <a:prstGeom prst="rect">
            <a:avLst/>
          </a:prstGeom>
          <a:noFill/>
        </p:spPr>
        <p:txBody>
          <a:bodyPr wrap="square" rtlCol="0">
            <a:spAutoFit/>
          </a:bodyPr>
          <a:lstStyle/>
          <a:p>
            <a:r>
              <a:rPr lang="fr-FR" sz="1100" dirty="0"/>
              <a:t>Transfert BDIFF</a:t>
            </a:r>
          </a:p>
        </p:txBody>
      </p:sp>
      <p:cxnSp>
        <p:nvCxnSpPr>
          <p:cNvPr id="7" name="Connecteur droit avec flèche 6"/>
          <p:cNvCxnSpPr>
            <a:endCxn id="10" idx="1"/>
          </p:cNvCxnSpPr>
          <p:nvPr/>
        </p:nvCxnSpPr>
        <p:spPr>
          <a:xfrm>
            <a:off x="5216588" y="3017803"/>
            <a:ext cx="36946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5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61" y="1420420"/>
            <a:ext cx="8425463" cy="3312367"/>
          </a:xfrm>
        </p:spPr>
        <p:txBody>
          <a:bodyPr/>
          <a:lstStyle/>
          <a:p>
            <a:pPr algn="just"/>
            <a:r>
              <a:rPr lang="fr-FR" sz="1400" dirty="0">
                <a:solidFill>
                  <a:srgbClr val="92D050"/>
                </a:solidFill>
              </a:rPr>
              <a:t>Saisie des données :</a:t>
            </a:r>
          </a:p>
          <a:p>
            <a:pPr algn="just"/>
            <a:r>
              <a:rPr lang="fr-FR" sz="1200" dirty="0"/>
              <a:t>Saisie de données directement sur l’application en ligne </a:t>
            </a:r>
            <a:r>
              <a:rPr lang="fr-FR" sz="1200" dirty="0">
                <a:hlinkClick r:id="rId2"/>
              </a:rPr>
              <a:t>https://bdiff.agriculture.gouv.fr</a:t>
            </a:r>
            <a:r>
              <a:rPr lang="fr-FR" sz="1200" dirty="0"/>
              <a:t> </a:t>
            </a:r>
          </a:p>
          <a:p>
            <a:pPr algn="just"/>
            <a:r>
              <a:rPr lang="fr-FR" sz="1200" dirty="0">
                <a:sym typeface="Wingdings" panose="05000000000000000000" pitchFamily="2" charset="2"/>
              </a:rPr>
              <a:t> </a:t>
            </a:r>
            <a:r>
              <a:rPr lang="fr-FR" sz="1200" dirty="0"/>
              <a:t>Obligation de disposer d’un compte authentifié.</a:t>
            </a:r>
          </a:p>
          <a:p>
            <a:pPr algn="just"/>
            <a:r>
              <a:rPr lang="fr-FR" sz="1200" dirty="0"/>
              <a:t>Saisie par un réseau de différents rôles permettant une remontée de toutes les données nécessaires :</a:t>
            </a:r>
          </a:p>
          <a:p>
            <a:pPr marL="399030" lvl="1" indent="-171450" algn="just">
              <a:spcBef>
                <a:spcPts val="0"/>
              </a:spcBef>
              <a:spcAft>
                <a:spcPts val="0"/>
              </a:spcAft>
            </a:pPr>
            <a:r>
              <a:rPr lang="fr-FR" sz="1200" dirty="0"/>
              <a:t>Sapeurs-pompiers</a:t>
            </a:r>
          </a:p>
          <a:p>
            <a:pPr marL="399030" lvl="1" indent="-171450" algn="just">
              <a:spcBef>
                <a:spcPts val="0"/>
              </a:spcBef>
              <a:spcAft>
                <a:spcPts val="0"/>
              </a:spcAft>
            </a:pPr>
            <a:r>
              <a:rPr lang="fr-FR" sz="1200" dirty="0"/>
              <a:t>Forestiers</a:t>
            </a:r>
          </a:p>
          <a:p>
            <a:pPr marL="399030" lvl="1" indent="-171450" algn="just">
              <a:spcBef>
                <a:spcPts val="0"/>
              </a:spcBef>
              <a:spcAft>
                <a:spcPts val="0"/>
              </a:spcAft>
            </a:pPr>
            <a:r>
              <a:rPr lang="fr-FR" sz="1200" dirty="0"/>
              <a:t>Coordinateurs</a:t>
            </a:r>
          </a:p>
          <a:p>
            <a:pPr marL="399030" lvl="1" indent="-171450" algn="just">
              <a:spcBef>
                <a:spcPts val="0"/>
              </a:spcBef>
              <a:spcAft>
                <a:spcPts val="600"/>
              </a:spcAft>
            </a:pPr>
            <a:r>
              <a:rPr lang="fr-FR" sz="1200" dirty="0"/>
              <a:t>Services de police et gendarmerie</a:t>
            </a:r>
          </a:p>
          <a:p>
            <a:pPr algn="just"/>
            <a:endParaRPr lang="fr-FR" sz="1200" dirty="0"/>
          </a:p>
          <a:p>
            <a:pPr algn="just"/>
            <a:r>
              <a:rPr lang="fr-FR" sz="1400" dirty="0">
                <a:solidFill>
                  <a:srgbClr val="92D050"/>
                </a:solidFill>
              </a:rPr>
              <a:t>Consultation des données :</a:t>
            </a:r>
          </a:p>
          <a:p>
            <a:pPr algn="just"/>
            <a:r>
              <a:rPr lang="fr-FR" sz="1200" dirty="0"/>
              <a:t>Consultation des informations complètes sur le domaine géographique pour les utilisateurs authentifiés : rôle de consultant</a:t>
            </a:r>
          </a:p>
          <a:p>
            <a:pPr algn="just"/>
            <a:r>
              <a:rPr lang="fr-FR" sz="1200" dirty="0"/>
              <a:t>Consultation ouverte au grand public depuis juin 2020 sur des attributs et données restreints</a:t>
            </a:r>
          </a:p>
        </p:txBody>
      </p:sp>
      <p:sp>
        <p:nvSpPr>
          <p:cNvPr id="5" name="Titre 1"/>
          <p:cNvSpPr>
            <a:spLocks noGrp="1"/>
          </p:cNvSpPr>
          <p:nvPr>
            <p:ph type="title"/>
          </p:nvPr>
        </p:nvSpPr>
        <p:spPr>
          <a:xfrm>
            <a:off x="360064" y="900281"/>
            <a:ext cx="8425463" cy="376123"/>
          </a:xfrm>
        </p:spPr>
        <p:txBody>
          <a:bodyPr/>
          <a:lstStyle/>
          <a:p>
            <a:r>
              <a:rPr lang="fr-FR" dirty="0"/>
              <a:t>Fonctionnement général</a:t>
            </a:r>
          </a:p>
        </p:txBody>
      </p:sp>
      <p:sp>
        <p:nvSpPr>
          <p:cNvPr id="6" name="Espace réservé du texte 3"/>
          <p:cNvSpPr>
            <a:spLocks noGrp="1"/>
          </p:cNvSpPr>
          <p:nvPr>
            <p:ph type="body" sz="quarter" idx="13"/>
          </p:nvPr>
        </p:nvSpPr>
        <p:spPr>
          <a:xfrm>
            <a:off x="3312575" y="180056"/>
            <a:ext cx="5472950" cy="360111"/>
          </a:xfrm>
        </p:spPr>
        <p:txBody>
          <a:bodyPr/>
          <a:lstStyle/>
          <a:p>
            <a:r>
              <a:rPr lang="fr-FR" dirty="0"/>
              <a:t>Présentation de la base de données</a:t>
            </a:r>
          </a:p>
        </p:txBody>
      </p:sp>
      <p:sp>
        <p:nvSpPr>
          <p:cNvPr id="2" name="Espace réservé du numéro de diapositive 1"/>
          <p:cNvSpPr>
            <a:spLocks noGrp="1"/>
          </p:cNvSpPr>
          <p:nvPr>
            <p:ph type="sldNum" sz="quarter" idx="12"/>
          </p:nvPr>
        </p:nvSpPr>
        <p:spPr/>
        <p:txBody>
          <a:bodyPr/>
          <a:lstStyle/>
          <a:p>
            <a:fld id="{B450E5FC-54F1-419D-A4E0-E44AAF7FDCC6}" type="slidenum">
              <a:rPr lang="fr-FR" smtClean="0"/>
              <a:t>6</a:t>
            </a:fld>
            <a:endParaRPr lang="fr-FR"/>
          </a:p>
        </p:txBody>
      </p:sp>
    </p:spTree>
    <p:extLst>
      <p:ext uri="{BB962C8B-B14F-4D97-AF65-F5344CB8AC3E}">
        <p14:creationId xmlns:p14="http://schemas.microsoft.com/office/powerpoint/2010/main" val="92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Cycle de vie d’une fiche incendie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18" y="1492424"/>
            <a:ext cx="667456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texte 3"/>
          <p:cNvSpPr>
            <a:spLocks noGrp="1"/>
          </p:cNvSpPr>
          <p:nvPr>
            <p:ph type="body" sz="quarter" idx="13"/>
          </p:nvPr>
        </p:nvSpPr>
        <p:spPr>
          <a:xfrm>
            <a:off x="3312575" y="180056"/>
            <a:ext cx="5472950" cy="360111"/>
          </a:xfrm>
        </p:spPr>
        <p:txBody>
          <a:bodyPr/>
          <a:lstStyle/>
          <a:p>
            <a:r>
              <a:rPr lang="fr-FR" dirty="0"/>
              <a:t>Présentation de la base de données</a:t>
            </a:r>
          </a:p>
        </p:txBody>
      </p:sp>
      <p:sp>
        <p:nvSpPr>
          <p:cNvPr id="3" name="Espace réservé du numéro de diapositive 2"/>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B450E5FC-54F1-419D-A4E0-E44AAF7FDCC6}"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7</a:t>
            </a:fld>
            <a:endParaRPr kumimoji="0" lang="fr-FR" sz="700" b="1" i="0" u="none" strike="noStrike" kern="1200" cap="none" spc="0" normalizeH="0" baseline="0" noProof="0">
              <a:ln>
                <a:noFill/>
              </a:ln>
              <a:solidFill>
                <a:srgbClr val="000000"/>
              </a:solidFill>
              <a:effectLst/>
              <a:uLnTx/>
              <a:uFillTx/>
              <a:latin typeface="Marianne"/>
              <a:ea typeface="+mn-ea"/>
              <a:cs typeface="+mn-cs"/>
            </a:endParaRPr>
          </a:p>
        </p:txBody>
      </p:sp>
      <p:pic>
        <p:nvPicPr>
          <p:cNvPr id="6" name="Image 5"/>
          <p:cNvPicPr/>
          <p:nvPr/>
        </p:nvPicPr>
        <p:blipFill>
          <a:blip r:embed="rId3"/>
          <a:stretch>
            <a:fillRect/>
          </a:stretch>
        </p:blipFill>
        <p:spPr bwMode="auto">
          <a:xfrm>
            <a:off x="5292876" y="3725833"/>
            <a:ext cx="349225" cy="324618"/>
          </a:xfrm>
          <a:prstGeom prst="rect">
            <a:avLst/>
          </a:prstGeom>
        </p:spPr>
      </p:pic>
      <p:sp>
        <p:nvSpPr>
          <p:cNvPr id="7" name="ZoneTexte 6"/>
          <p:cNvSpPr txBox="1"/>
          <p:nvPr/>
        </p:nvSpPr>
        <p:spPr>
          <a:xfrm>
            <a:off x="4716812" y="4085877"/>
            <a:ext cx="1584176" cy="430887"/>
          </a:xfrm>
          <a:prstGeom prst="rect">
            <a:avLst/>
          </a:prstGeom>
          <a:noFill/>
        </p:spPr>
        <p:txBody>
          <a:bodyPr wrap="square" lIns="36000" rIns="36000" rtlCol="0">
            <a:spAutoFit/>
          </a:bodyPr>
          <a:lstStyle/>
          <a:p>
            <a:pPr marL="0" marR="0" lvl="0" indent="0" algn="ctr" defTabSz="825793"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Marianne"/>
                <a:ea typeface="+mn-ea"/>
                <a:cs typeface="+mn-cs"/>
              </a:rPr>
              <a:t>Seul le coordinateur peut modifier la fiche</a:t>
            </a:r>
          </a:p>
        </p:txBody>
      </p:sp>
      <p:pic>
        <p:nvPicPr>
          <p:cNvPr id="9" name="Image 8"/>
          <p:cNvPicPr/>
          <p:nvPr/>
        </p:nvPicPr>
        <p:blipFill>
          <a:blip r:embed="rId3"/>
          <a:stretch>
            <a:fillRect/>
          </a:stretch>
        </p:blipFill>
        <p:spPr bwMode="auto">
          <a:xfrm>
            <a:off x="7021068" y="3760094"/>
            <a:ext cx="349225" cy="324618"/>
          </a:xfrm>
          <a:prstGeom prst="rect">
            <a:avLst/>
          </a:prstGeom>
        </p:spPr>
      </p:pic>
      <p:sp>
        <p:nvSpPr>
          <p:cNvPr id="10" name="ZoneTexte 9"/>
          <p:cNvSpPr txBox="1"/>
          <p:nvPr/>
        </p:nvSpPr>
        <p:spPr>
          <a:xfrm>
            <a:off x="6445004" y="4084716"/>
            <a:ext cx="1559065" cy="430887"/>
          </a:xfrm>
          <a:prstGeom prst="rect">
            <a:avLst/>
          </a:prstGeom>
          <a:noFill/>
        </p:spPr>
        <p:txBody>
          <a:bodyPr wrap="square" lIns="36000" rIns="36000" rtlCol="0">
            <a:spAutoFit/>
          </a:bodyPr>
          <a:lstStyle/>
          <a:p>
            <a:pPr marL="0" marR="0" lvl="0" indent="0" algn="ctr" defTabSz="825793"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Marianne"/>
                <a:ea typeface="+mn-ea"/>
                <a:cs typeface="+mn-cs"/>
              </a:rPr>
              <a:t>Aucune modification possible</a:t>
            </a:r>
          </a:p>
        </p:txBody>
      </p:sp>
      <p:cxnSp>
        <p:nvCxnSpPr>
          <p:cNvPr id="11" name="Connecteur droit 10"/>
          <p:cNvCxnSpPr/>
          <p:nvPr/>
        </p:nvCxnSpPr>
        <p:spPr>
          <a:xfrm>
            <a:off x="4716810" y="3654405"/>
            <a:ext cx="0" cy="861194"/>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300986" y="3624607"/>
            <a:ext cx="0" cy="861194"/>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372994" y="3618693"/>
            <a:ext cx="0" cy="861194"/>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07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64" y="900281"/>
            <a:ext cx="8425463" cy="376123"/>
          </a:xfrm>
        </p:spPr>
        <p:txBody>
          <a:bodyPr/>
          <a:lstStyle/>
          <a:p>
            <a:r>
              <a:rPr lang="fr-FR" dirty="0"/>
              <a:t>Diffusion grand public</a:t>
            </a:r>
          </a:p>
        </p:txBody>
      </p:sp>
      <p:sp>
        <p:nvSpPr>
          <p:cNvPr id="3" name="Espace réservé du contenu 2"/>
          <p:cNvSpPr>
            <a:spLocks noGrp="1"/>
          </p:cNvSpPr>
          <p:nvPr>
            <p:ph sz="quarter" idx="14"/>
          </p:nvPr>
        </p:nvSpPr>
        <p:spPr>
          <a:xfrm>
            <a:off x="360061" y="1348412"/>
            <a:ext cx="8425463" cy="3384375"/>
          </a:xfrm>
        </p:spPr>
        <p:txBody>
          <a:bodyPr/>
          <a:lstStyle/>
          <a:p>
            <a:pPr algn="just">
              <a:spcAft>
                <a:spcPts val="1200"/>
              </a:spcAft>
            </a:pPr>
            <a:r>
              <a:rPr lang="fr-FR" sz="1400" dirty="0"/>
              <a:t>Données accessibles pour le public non authentifié depuis juin 2020 :</a:t>
            </a:r>
          </a:p>
          <a:p>
            <a:pPr marL="285750" indent="-285750" algn="just">
              <a:buFont typeface="Arial" panose="020B0604020202020204" pitchFamily="34" charset="0"/>
              <a:buChar char="•"/>
            </a:pPr>
            <a:r>
              <a:rPr lang="fr-FR" sz="1400" dirty="0"/>
              <a:t>Visualisation des fiches incendies sur l’ensemble du territoire à partir de 2006</a:t>
            </a:r>
          </a:p>
          <a:p>
            <a:pPr marL="285750" indent="-285750" algn="just">
              <a:buFont typeface="Arial" panose="020B0604020202020204" pitchFamily="34" charset="0"/>
              <a:buChar char="•"/>
            </a:pPr>
            <a:r>
              <a:rPr lang="fr-FR" sz="1400" dirty="0"/>
              <a:t>Les données de la campagne nationale en cours de clôture ne sont pas accessibles</a:t>
            </a:r>
          </a:p>
          <a:p>
            <a:pPr marL="285750" indent="-285750" algn="just">
              <a:buFont typeface="Arial" panose="020B0604020202020204" pitchFamily="34" charset="0"/>
              <a:buChar char="•"/>
            </a:pPr>
            <a:r>
              <a:rPr lang="fr-FR" sz="1400" dirty="0"/>
              <a:t>Seules les fiches « feux de forêt » sont consultables</a:t>
            </a:r>
          </a:p>
          <a:p>
            <a:pPr marL="285750" indent="-285750" algn="just">
              <a:buFont typeface="Arial" panose="020B0604020202020204" pitchFamily="34" charset="0"/>
              <a:buChar char="•"/>
            </a:pPr>
            <a:r>
              <a:rPr lang="fr-FR" sz="1400" dirty="0"/>
              <a:t>Certaines informations ne sont pas communiquées au public (localisation du point d’éclosion, dates d’intervention, cause des incendies).</a:t>
            </a:r>
          </a:p>
          <a:p>
            <a:pPr marL="285750" indent="-285750" algn="just">
              <a:buFont typeface="Arial" panose="020B0604020202020204" pitchFamily="34" charset="0"/>
              <a:buChar char="•"/>
            </a:pPr>
            <a:r>
              <a:rPr lang="fr-FR" sz="1400" dirty="0"/>
              <a:t>Téléchargement des données possibles au format csv.</a:t>
            </a:r>
          </a:p>
          <a:p>
            <a:pPr algn="just"/>
            <a:endParaRPr lang="fr-FR" sz="1400" dirty="0"/>
          </a:p>
          <a:p>
            <a:pPr algn="just"/>
            <a:endParaRPr lang="fr-FR" sz="1400" dirty="0"/>
          </a:p>
          <a:p>
            <a:pPr algn="just"/>
            <a:endParaRPr lang="fr-FR" sz="1400" dirty="0"/>
          </a:p>
          <a:p>
            <a:pPr algn="just"/>
            <a:r>
              <a:rPr lang="fr-FR" sz="1400" dirty="0"/>
              <a:t>Pour les travaux de recherche possibilité de demander une inscription en tant que Consultant qui sera instruite par les ministères pilotes de la BDIFF.</a:t>
            </a:r>
          </a:p>
        </p:txBody>
      </p:sp>
      <p:sp>
        <p:nvSpPr>
          <p:cNvPr id="4" name="Espace réservé du texte 3"/>
          <p:cNvSpPr>
            <a:spLocks noGrp="1"/>
          </p:cNvSpPr>
          <p:nvPr>
            <p:ph type="body" sz="quarter" idx="13"/>
          </p:nvPr>
        </p:nvSpPr>
        <p:spPr/>
        <p:txBody>
          <a:bodyPr/>
          <a:lstStyle/>
          <a:p>
            <a:r>
              <a:rPr lang="fr-FR" dirty="0"/>
              <a:t>Présentation de la base de données</a:t>
            </a:r>
          </a:p>
        </p:txBody>
      </p:sp>
      <p:sp>
        <p:nvSpPr>
          <p:cNvPr id="5" name="Espace réservé du numéro de diapositive 4"/>
          <p:cNvSpPr>
            <a:spLocks noGrp="1"/>
          </p:cNvSpPr>
          <p:nvPr>
            <p:ph type="sldNum" sz="quarter" idx="12"/>
          </p:nvPr>
        </p:nvSpPr>
        <p:spPr/>
        <p:txBody>
          <a:bodyPr/>
          <a:lstStyle/>
          <a:p>
            <a:pPr marL="0" marR="0" lvl="0" indent="0" algn="r" defTabSz="825793" rtl="0" eaLnBrk="1" fontAlgn="auto" latinLnBrk="0" hangingPunct="1">
              <a:lnSpc>
                <a:spcPct val="100000"/>
              </a:lnSpc>
              <a:spcBef>
                <a:spcPts val="0"/>
              </a:spcBef>
              <a:spcAft>
                <a:spcPts val="0"/>
              </a:spcAft>
              <a:buClrTx/>
              <a:buSzTx/>
              <a:buFontTx/>
              <a:buNone/>
              <a:tabLst/>
              <a:defRPr/>
            </a:pPr>
            <a:fld id="{B450E5FC-54F1-419D-A4E0-E44AAF7FDCC6}" type="slidenum">
              <a:rPr kumimoji="0" lang="fr-FR" sz="7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825793" rtl="0" eaLnBrk="1" fontAlgn="auto" latinLnBrk="0" hangingPunct="1">
                <a:lnSpc>
                  <a:spcPct val="100000"/>
                </a:lnSpc>
                <a:spcBef>
                  <a:spcPts val="0"/>
                </a:spcBef>
                <a:spcAft>
                  <a:spcPts val="0"/>
                </a:spcAft>
                <a:buClrTx/>
                <a:buSzTx/>
                <a:buFontTx/>
                <a:buNone/>
                <a:tabLst/>
                <a:defRPr/>
              </a:pPr>
              <a:t>8</a:t>
            </a:fld>
            <a:endParaRPr kumimoji="0" lang="fr-FR" sz="700" b="1" i="0" u="none" strike="noStrike" kern="1200" cap="none" spc="0" normalizeH="0" baseline="0" noProof="0">
              <a:ln>
                <a:noFill/>
              </a:ln>
              <a:solidFill>
                <a:srgbClr val="000000"/>
              </a:solidFill>
              <a:effectLst/>
              <a:uLnTx/>
              <a:uFillTx/>
              <a:latin typeface="Marianne"/>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890" y="2932586"/>
            <a:ext cx="1162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1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240"/>
          <a:stretch/>
        </p:blipFill>
        <p:spPr bwMode="auto">
          <a:xfrm>
            <a:off x="4142602" y="1563770"/>
            <a:ext cx="3454528" cy="234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360061" y="900278"/>
            <a:ext cx="8425463" cy="375722"/>
          </a:xfrm>
        </p:spPr>
        <p:txBody>
          <a:bodyPr/>
          <a:lstStyle/>
          <a:p>
            <a:r>
              <a:rPr lang="fr-FR" dirty="0"/>
              <a:t>Consultation des données BDIFF</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602"/>
          <a:stretch/>
        </p:blipFill>
        <p:spPr bwMode="auto">
          <a:xfrm>
            <a:off x="1428885" y="1563766"/>
            <a:ext cx="2713717" cy="238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88" y="3815345"/>
            <a:ext cx="6168244" cy="106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contenu 2"/>
          <p:cNvSpPr>
            <a:spLocks noGrp="1"/>
          </p:cNvSpPr>
          <p:nvPr>
            <p:ph sz="quarter" idx="14"/>
          </p:nvPr>
        </p:nvSpPr>
        <p:spPr>
          <a:xfrm>
            <a:off x="360061" y="1276404"/>
            <a:ext cx="8425463" cy="3240359"/>
          </a:xfrm>
        </p:spPr>
        <p:txBody>
          <a:bodyPr/>
          <a:lstStyle/>
          <a:p>
            <a:pPr marL="0" lvl="2" indent="0" algn="just">
              <a:spcBef>
                <a:spcPts val="0"/>
              </a:spcBef>
              <a:spcAft>
                <a:spcPts val="451"/>
              </a:spcAft>
              <a:buSzTx/>
              <a:buNone/>
            </a:pPr>
            <a:r>
              <a:rPr lang="fr-FR" sz="1400" dirty="0"/>
              <a:t>Consultation des données à l’adresse : </a:t>
            </a:r>
            <a:r>
              <a:rPr lang="fr-FR" sz="1400" dirty="0">
                <a:hlinkClick r:id="rId5"/>
              </a:rPr>
              <a:t>https://bdiff.agriculture.gouv.fr/incendies</a:t>
            </a:r>
            <a:endParaRPr lang="fr-FR" sz="1400" dirty="0"/>
          </a:p>
        </p:txBody>
      </p:sp>
      <p:sp>
        <p:nvSpPr>
          <p:cNvPr id="12" name="Espace réservé du texte 3"/>
          <p:cNvSpPr>
            <a:spLocks noGrp="1"/>
          </p:cNvSpPr>
          <p:nvPr>
            <p:ph type="body" sz="quarter" idx="13"/>
          </p:nvPr>
        </p:nvSpPr>
        <p:spPr>
          <a:xfrm>
            <a:off x="3312575" y="180056"/>
            <a:ext cx="5472950" cy="360111"/>
          </a:xfrm>
        </p:spPr>
        <p:txBody>
          <a:bodyPr/>
          <a:lstStyle/>
          <a:p>
            <a:r>
              <a:rPr lang="fr-FR" dirty="0"/>
              <a:t>Présentation de la base de données</a:t>
            </a:r>
          </a:p>
        </p:txBody>
      </p:sp>
    </p:spTree>
    <p:extLst>
      <p:ext uri="{BB962C8B-B14F-4D97-AF65-F5344CB8AC3E}">
        <p14:creationId xmlns:p14="http://schemas.microsoft.com/office/powerpoint/2010/main" val="4170815067"/>
      </p:ext>
    </p:extLst>
  </p:cSld>
  <p:clrMapOvr>
    <a:masterClrMapping/>
  </p:clrMapOvr>
</p:sld>
</file>

<file path=ppt/theme/theme1.xml><?xml version="1.0" encoding="utf-8"?>
<a:theme xmlns:a="http://schemas.openxmlformats.org/drawingml/2006/main" name="ppt_operateurs_marian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_operateurs_marian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ppt_2020</Template>
  <TotalTime>5623</TotalTime>
  <Words>948</Words>
  <Application>Microsoft Office PowerPoint</Application>
  <PresentationFormat>Personnalisé</PresentationFormat>
  <Paragraphs>139</Paragraphs>
  <Slides>22</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Courier New</vt:lpstr>
      <vt:lpstr>Marianne</vt:lpstr>
      <vt:lpstr>Wingdings</vt:lpstr>
      <vt:lpstr>ppt_operateurs_marianne</vt:lpstr>
      <vt:lpstr>1_ppt_operateurs_marianne</vt:lpstr>
      <vt:lpstr>Présentation PowerPoint</vt:lpstr>
      <vt:lpstr>Présentation de la Base de Données sur les Incendies de Forêts en France </vt:lpstr>
      <vt:lpstr>Base de données nationale des incendies</vt:lpstr>
      <vt:lpstr>Les types de feux renseignés dans la BDIFF</vt:lpstr>
      <vt:lpstr>Organisation de la collecte de données dans la BDIFF</vt:lpstr>
      <vt:lpstr>Fonctionnement général</vt:lpstr>
      <vt:lpstr>Cycle de vie d’une fiche incendie</vt:lpstr>
      <vt:lpstr>Diffusion grand public</vt:lpstr>
      <vt:lpstr>Consultation des données BDIFF</vt:lpstr>
      <vt:lpstr>Historique des feux de forêt à partir de la BDIFF</vt:lpstr>
      <vt:lpstr>Définitions</vt:lpstr>
      <vt:lpstr>Historique au niveau national 2010 - 2022</vt:lpstr>
      <vt:lpstr>Historique au niveau national 2010 - 2022</vt:lpstr>
      <vt:lpstr>Historique en zone méditerranéenne 1973 - 2022</vt:lpstr>
      <vt:lpstr>Présentation PowerPoint</vt:lpstr>
      <vt:lpstr>Répartition du nombre de feux par département sur la période 2013 - 2022</vt:lpstr>
      <vt:lpstr>Valorisation des données de la BDIFF</vt:lpstr>
      <vt:lpstr>Valorisation au niveau institutionnel</vt:lpstr>
      <vt:lpstr>Valorisation dans des projets de recherche ou de suivi</vt:lpstr>
      <vt:lpstr>Pour aller plus loin :   https://foret.ign.fr/ </vt:lpstr>
      <vt:lpstr>Place aux questions</vt:lpstr>
      <vt:lpstr>Présentation PowerPoint</vt:lpstr>
    </vt:vector>
  </TitlesOfParts>
  <Company>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Benedicte Maisonneuve</dc:creator>
  <cp:lastModifiedBy>Ceclie.NIVET</cp:lastModifiedBy>
  <cp:revision>97</cp:revision>
  <dcterms:created xsi:type="dcterms:W3CDTF">2021-05-25T11:53:06Z</dcterms:created>
  <dcterms:modified xsi:type="dcterms:W3CDTF">2024-04-24T14:39:42Z</dcterms:modified>
</cp:coreProperties>
</file>